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1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3"/>
  </p:notesMasterIdLst>
  <p:sldIdLst>
    <p:sldId id="269" r:id="rId2"/>
    <p:sldId id="263" r:id="rId3"/>
    <p:sldId id="264" r:id="rId4"/>
    <p:sldId id="265" r:id="rId5"/>
    <p:sldId id="266" r:id="rId6"/>
    <p:sldId id="270" r:id="rId7"/>
    <p:sldId id="267" r:id="rId8"/>
    <p:sldId id="268" r:id="rId9"/>
    <p:sldId id="271" r:id="rId10"/>
    <p:sldId id="256" r:id="rId11"/>
    <p:sldId id="257" r:id="rId12"/>
    <p:sldId id="258" r:id="rId13"/>
    <p:sldId id="259" r:id="rId14"/>
    <p:sldId id="272" r:id="rId15"/>
    <p:sldId id="273" r:id="rId16"/>
    <p:sldId id="274" r:id="rId17"/>
    <p:sldId id="275" r:id="rId18"/>
    <p:sldId id="260" r:id="rId19"/>
    <p:sldId id="261" r:id="rId20"/>
    <p:sldId id="262" r:id="rId21"/>
    <p:sldId id="276" r:id="rId22"/>
    <p:sldId id="277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78" d="100"/>
          <a:sy n="78" d="100"/>
        </p:scale>
        <p:origin x="1594" y="6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C879422-FB74-436D-A731-600D22332518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2EF2F0A6-2FBA-4717-A289-D2ECBDE2FB86}">
      <dgm:prSet/>
      <dgm:spPr/>
      <dgm:t>
        <a:bodyPr/>
        <a:lstStyle/>
        <a:p>
          <a:r>
            <a:rPr lang="en-US"/>
            <a:t>Siber güvenlik, ağların, bilgisayar sistemlerinin, verilerin ve yazılımların siber saldırılara karşı korunmasıdır.</a:t>
          </a:r>
        </a:p>
      </dgm:t>
    </dgm:pt>
    <dgm:pt modelId="{43428CBF-EC11-453E-AEB7-9C6C31EA507C}" type="parTrans" cxnId="{4562576E-566F-48F1-AF5B-A2AFA6453107}">
      <dgm:prSet/>
      <dgm:spPr/>
      <dgm:t>
        <a:bodyPr/>
        <a:lstStyle/>
        <a:p>
          <a:endParaRPr lang="en-US"/>
        </a:p>
      </dgm:t>
    </dgm:pt>
    <dgm:pt modelId="{59E44334-0862-441C-9176-46E69C2EA520}" type="sibTrans" cxnId="{4562576E-566F-48F1-AF5B-A2AFA6453107}">
      <dgm:prSet/>
      <dgm:spPr/>
      <dgm:t>
        <a:bodyPr/>
        <a:lstStyle/>
        <a:p>
          <a:endParaRPr lang="en-US"/>
        </a:p>
      </dgm:t>
    </dgm:pt>
    <dgm:pt modelId="{992C7A5C-79F0-4AF5-AAAD-6254889111B7}">
      <dgm:prSet/>
      <dgm:spPr/>
      <dgm:t>
        <a:bodyPr/>
        <a:lstStyle/>
        <a:p>
          <a:r>
            <a:rPr lang="en-US"/>
            <a:t>Ana Amaçlar: Gizlilik, Bütünlük, Erişilebilirlik (CIA Modeli)</a:t>
          </a:r>
        </a:p>
      </dgm:t>
    </dgm:pt>
    <dgm:pt modelId="{C6E0FD66-08A1-4759-8978-6B845716B0FF}" type="parTrans" cxnId="{15821CA6-B570-4A6B-BF10-152DF01B1C73}">
      <dgm:prSet/>
      <dgm:spPr/>
      <dgm:t>
        <a:bodyPr/>
        <a:lstStyle/>
        <a:p>
          <a:endParaRPr lang="en-US"/>
        </a:p>
      </dgm:t>
    </dgm:pt>
    <dgm:pt modelId="{6D6D28A4-684B-440D-BB4E-4B85FD93013C}" type="sibTrans" cxnId="{15821CA6-B570-4A6B-BF10-152DF01B1C73}">
      <dgm:prSet/>
      <dgm:spPr/>
      <dgm:t>
        <a:bodyPr/>
        <a:lstStyle/>
        <a:p>
          <a:endParaRPr lang="en-US"/>
        </a:p>
      </dgm:t>
    </dgm:pt>
    <dgm:pt modelId="{136AB4E1-C023-406C-AB14-718555DD23B9}">
      <dgm:prSet/>
      <dgm:spPr/>
      <dgm:t>
        <a:bodyPr/>
        <a:lstStyle/>
        <a:p>
          <a:r>
            <a:rPr lang="en-US"/>
            <a:t>Saldırı Türleri: Zararlı yazılımlar, kimlik avı saldırıları, DDoS, fidye yazılımı</a:t>
          </a:r>
        </a:p>
      </dgm:t>
    </dgm:pt>
    <dgm:pt modelId="{584C7CB9-0750-4B07-AA05-2193455FE2AF}" type="parTrans" cxnId="{8168D59C-9727-4A35-AC0E-1322FA0A49C4}">
      <dgm:prSet/>
      <dgm:spPr/>
      <dgm:t>
        <a:bodyPr/>
        <a:lstStyle/>
        <a:p>
          <a:endParaRPr lang="en-US"/>
        </a:p>
      </dgm:t>
    </dgm:pt>
    <dgm:pt modelId="{1522F065-86CD-4929-986A-F15A44060BEB}" type="sibTrans" cxnId="{8168D59C-9727-4A35-AC0E-1322FA0A49C4}">
      <dgm:prSet/>
      <dgm:spPr/>
      <dgm:t>
        <a:bodyPr/>
        <a:lstStyle/>
        <a:p>
          <a:endParaRPr lang="en-US"/>
        </a:p>
      </dgm:t>
    </dgm:pt>
    <dgm:pt modelId="{091A7E84-53B0-4E5C-A71A-09B5E1C22365}" type="pres">
      <dgm:prSet presAssocID="{BC879422-FB74-436D-A731-600D22332518}" presName="linear" presStyleCnt="0">
        <dgm:presLayoutVars>
          <dgm:animLvl val="lvl"/>
          <dgm:resizeHandles val="exact"/>
        </dgm:presLayoutVars>
      </dgm:prSet>
      <dgm:spPr/>
    </dgm:pt>
    <dgm:pt modelId="{2CB27F69-5C3A-48A9-A6F3-55FE6195416F}" type="pres">
      <dgm:prSet presAssocID="{2EF2F0A6-2FBA-4717-A289-D2ECBDE2FB86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435D04A9-3FA7-463E-A3C1-413E25DD5BD0}" type="pres">
      <dgm:prSet presAssocID="{59E44334-0862-441C-9176-46E69C2EA520}" presName="spacer" presStyleCnt="0"/>
      <dgm:spPr/>
    </dgm:pt>
    <dgm:pt modelId="{7C36F102-A5C5-4FC9-B143-726126AE4366}" type="pres">
      <dgm:prSet presAssocID="{992C7A5C-79F0-4AF5-AAAD-6254889111B7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1501316E-BFAA-4EB5-90EB-787CE64AC25D}" type="pres">
      <dgm:prSet presAssocID="{6D6D28A4-684B-440D-BB4E-4B85FD93013C}" presName="spacer" presStyleCnt="0"/>
      <dgm:spPr/>
    </dgm:pt>
    <dgm:pt modelId="{02234D8D-7A78-4C9F-8664-165EB98D1E3F}" type="pres">
      <dgm:prSet presAssocID="{136AB4E1-C023-406C-AB14-718555DD23B9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CD0DA10A-D522-4B28-881A-7AF52F734E42}" type="presOf" srcId="{136AB4E1-C023-406C-AB14-718555DD23B9}" destId="{02234D8D-7A78-4C9F-8664-165EB98D1E3F}" srcOrd="0" destOrd="0" presId="urn:microsoft.com/office/officeart/2005/8/layout/vList2"/>
    <dgm:cxn modelId="{27A96D48-F19D-4511-B8D2-329C7A339B84}" type="presOf" srcId="{BC879422-FB74-436D-A731-600D22332518}" destId="{091A7E84-53B0-4E5C-A71A-09B5E1C22365}" srcOrd="0" destOrd="0" presId="urn:microsoft.com/office/officeart/2005/8/layout/vList2"/>
    <dgm:cxn modelId="{4562576E-566F-48F1-AF5B-A2AFA6453107}" srcId="{BC879422-FB74-436D-A731-600D22332518}" destId="{2EF2F0A6-2FBA-4717-A289-D2ECBDE2FB86}" srcOrd="0" destOrd="0" parTransId="{43428CBF-EC11-453E-AEB7-9C6C31EA507C}" sibTransId="{59E44334-0862-441C-9176-46E69C2EA520}"/>
    <dgm:cxn modelId="{ACA1F488-37C0-42EB-8562-97BFD4EC318E}" type="presOf" srcId="{2EF2F0A6-2FBA-4717-A289-D2ECBDE2FB86}" destId="{2CB27F69-5C3A-48A9-A6F3-55FE6195416F}" srcOrd="0" destOrd="0" presId="urn:microsoft.com/office/officeart/2005/8/layout/vList2"/>
    <dgm:cxn modelId="{8168D59C-9727-4A35-AC0E-1322FA0A49C4}" srcId="{BC879422-FB74-436D-A731-600D22332518}" destId="{136AB4E1-C023-406C-AB14-718555DD23B9}" srcOrd="2" destOrd="0" parTransId="{584C7CB9-0750-4B07-AA05-2193455FE2AF}" sibTransId="{1522F065-86CD-4929-986A-F15A44060BEB}"/>
    <dgm:cxn modelId="{15821CA6-B570-4A6B-BF10-152DF01B1C73}" srcId="{BC879422-FB74-436D-A731-600D22332518}" destId="{992C7A5C-79F0-4AF5-AAAD-6254889111B7}" srcOrd="1" destOrd="0" parTransId="{C6E0FD66-08A1-4759-8978-6B845716B0FF}" sibTransId="{6D6D28A4-684B-440D-BB4E-4B85FD93013C}"/>
    <dgm:cxn modelId="{B1030CBE-757B-494F-B687-4E40C93CA721}" type="presOf" srcId="{992C7A5C-79F0-4AF5-AAAD-6254889111B7}" destId="{7C36F102-A5C5-4FC9-B143-726126AE4366}" srcOrd="0" destOrd="0" presId="urn:microsoft.com/office/officeart/2005/8/layout/vList2"/>
    <dgm:cxn modelId="{7556F592-7F87-438F-A1D3-637657171048}" type="presParOf" srcId="{091A7E84-53B0-4E5C-A71A-09B5E1C22365}" destId="{2CB27F69-5C3A-48A9-A6F3-55FE6195416F}" srcOrd="0" destOrd="0" presId="urn:microsoft.com/office/officeart/2005/8/layout/vList2"/>
    <dgm:cxn modelId="{B331A0EA-1288-46C6-8463-9F1891FD9454}" type="presParOf" srcId="{091A7E84-53B0-4E5C-A71A-09B5E1C22365}" destId="{435D04A9-3FA7-463E-A3C1-413E25DD5BD0}" srcOrd="1" destOrd="0" presId="urn:microsoft.com/office/officeart/2005/8/layout/vList2"/>
    <dgm:cxn modelId="{20C754CE-0EBF-4BBD-A733-81F47C58F0C2}" type="presParOf" srcId="{091A7E84-53B0-4E5C-A71A-09B5E1C22365}" destId="{7C36F102-A5C5-4FC9-B143-726126AE4366}" srcOrd="2" destOrd="0" presId="urn:microsoft.com/office/officeart/2005/8/layout/vList2"/>
    <dgm:cxn modelId="{EF8AA078-B769-480F-9395-CA395F0F5776}" type="presParOf" srcId="{091A7E84-53B0-4E5C-A71A-09B5E1C22365}" destId="{1501316E-BFAA-4EB5-90EB-787CE64AC25D}" srcOrd="3" destOrd="0" presId="urn:microsoft.com/office/officeart/2005/8/layout/vList2"/>
    <dgm:cxn modelId="{4A397807-2D27-4D26-8D2B-9EAF0794A61D}" type="presParOf" srcId="{091A7E84-53B0-4E5C-A71A-09B5E1C22365}" destId="{02234D8D-7A78-4C9F-8664-165EB98D1E3F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0DE9BBA5-FCF1-4C28-8F30-FC07383A0A14}" type="doc">
      <dgm:prSet loTypeId="urn:microsoft.com/office/officeart/2008/layout/LinedList" loCatId="list" qsTypeId="urn:microsoft.com/office/officeart/2005/8/quickstyle/simple1" qsCatId="simple" csTypeId="urn:microsoft.com/office/officeart/2005/8/colors/accent4_2" csCatId="accent4"/>
      <dgm:spPr/>
      <dgm:t>
        <a:bodyPr/>
        <a:lstStyle/>
        <a:p>
          <a:endParaRPr lang="en-US"/>
        </a:p>
      </dgm:t>
    </dgm:pt>
    <dgm:pt modelId="{783A0B66-5278-4A0E-A0E8-A72D78D858DF}">
      <dgm:prSet/>
      <dgm:spPr/>
      <dgm:t>
        <a:bodyPr/>
        <a:lstStyle/>
        <a:p>
          <a:r>
            <a:rPr lang="tr-TR" b="1"/>
            <a:t>BTK Akademi:</a:t>
          </a:r>
          <a:r>
            <a:rPr lang="tr-TR"/>
            <a:t> Türkiye'de bilgi teknolojileri alanında devlet destekli birçok kurs ve sertifika sunan BTK Akademi, bazen CEH gibi sertifika hazırlık programları da düzenleyebilir.</a:t>
          </a:r>
          <a:endParaRPr lang="en-US"/>
        </a:p>
      </dgm:t>
    </dgm:pt>
    <dgm:pt modelId="{06B28499-D7B0-464D-A21E-222AC868A497}" type="parTrans" cxnId="{9E57AC80-49F9-4888-98A0-BA37A046C3D7}">
      <dgm:prSet/>
      <dgm:spPr/>
      <dgm:t>
        <a:bodyPr/>
        <a:lstStyle/>
        <a:p>
          <a:endParaRPr lang="en-US"/>
        </a:p>
      </dgm:t>
    </dgm:pt>
    <dgm:pt modelId="{22633D70-BD65-4A8C-9276-CBAAAC840BDC}" type="sibTrans" cxnId="{9E57AC80-49F9-4888-98A0-BA37A046C3D7}">
      <dgm:prSet/>
      <dgm:spPr/>
      <dgm:t>
        <a:bodyPr/>
        <a:lstStyle/>
        <a:p>
          <a:endParaRPr lang="en-US"/>
        </a:p>
      </dgm:t>
    </dgm:pt>
    <dgm:pt modelId="{6B75F0E2-18BF-4C92-87C5-6E78A14EDE72}">
      <dgm:prSet/>
      <dgm:spPr/>
      <dgm:t>
        <a:bodyPr/>
        <a:lstStyle/>
        <a:p>
          <a:r>
            <a:rPr lang="tr-TR" b="1"/>
            <a:t>Global Knowledge:</a:t>
          </a:r>
          <a:r>
            <a:rPr lang="tr-TR"/>
            <a:t> Türkiye'deki birçok şehirde eğitim hizmeti veren uluslararası bir eğitim merkezi.</a:t>
          </a:r>
          <a:endParaRPr lang="en-US"/>
        </a:p>
      </dgm:t>
    </dgm:pt>
    <dgm:pt modelId="{F52C3A7A-A940-4EBB-9D33-A20E631096FA}" type="parTrans" cxnId="{9D809E71-D376-4ADA-A7D1-E4314B0280CB}">
      <dgm:prSet/>
      <dgm:spPr/>
      <dgm:t>
        <a:bodyPr/>
        <a:lstStyle/>
        <a:p>
          <a:endParaRPr lang="en-US"/>
        </a:p>
      </dgm:t>
    </dgm:pt>
    <dgm:pt modelId="{841F740A-C504-49F4-A9FB-10A1DDFD30E6}" type="sibTrans" cxnId="{9D809E71-D376-4ADA-A7D1-E4314B0280CB}">
      <dgm:prSet/>
      <dgm:spPr/>
      <dgm:t>
        <a:bodyPr/>
        <a:lstStyle/>
        <a:p>
          <a:endParaRPr lang="en-US"/>
        </a:p>
      </dgm:t>
    </dgm:pt>
    <dgm:pt modelId="{E6682891-28DD-430C-8424-98EB853C8C45}">
      <dgm:prSet/>
      <dgm:spPr/>
      <dgm:t>
        <a:bodyPr/>
        <a:lstStyle/>
        <a:p>
          <a:r>
            <a:rPr lang="tr-TR" b="1"/>
            <a:t>BilgeAdam:</a:t>
          </a:r>
          <a:r>
            <a:rPr lang="tr-TR"/>
            <a:t> Türkiye'deki IT eğitim sağlayıcılarından biri olup, CEH sertifikası gibi birçok IT odaklı kurs sunmaktadır.</a:t>
          </a:r>
          <a:endParaRPr lang="en-US"/>
        </a:p>
      </dgm:t>
    </dgm:pt>
    <dgm:pt modelId="{77A3BB4E-1C3A-470A-A5EC-ECA251DA9F95}" type="parTrans" cxnId="{5DE9141E-274D-4FD9-A9E1-F471CCF71D1B}">
      <dgm:prSet/>
      <dgm:spPr/>
      <dgm:t>
        <a:bodyPr/>
        <a:lstStyle/>
        <a:p>
          <a:endParaRPr lang="en-US"/>
        </a:p>
      </dgm:t>
    </dgm:pt>
    <dgm:pt modelId="{7404E9E7-86DC-4720-A391-F4C58DE3CD5A}" type="sibTrans" cxnId="{5DE9141E-274D-4FD9-A9E1-F471CCF71D1B}">
      <dgm:prSet/>
      <dgm:spPr/>
      <dgm:t>
        <a:bodyPr/>
        <a:lstStyle/>
        <a:p>
          <a:endParaRPr lang="en-US"/>
        </a:p>
      </dgm:t>
    </dgm:pt>
    <dgm:pt modelId="{F530DA01-D613-4D52-A2BF-57A844BFC58A}">
      <dgm:prSet/>
      <dgm:spPr/>
      <dgm:t>
        <a:bodyPr/>
        <a:lstStyle/>
        <a:p>
          <a:r>
            <a:rPr lang="tr-TR" b="1"/>
            <a:t>Infosec Institute:</a:t>
          </a:r>
          <a:r>
            <a:rPr lang="tr-TR"/>
            <a:t> Siber güvenlik eğitimi konusunda yetkin bir eğitim sağlayıcısıdır. Türkiye’deki yerel temsilcilikleri üzerinden eğitim sunabilir.</a:t>
          </a:r>
          <a:endParaRPr lang="en-US"/>
        </a:p>
      </dgm:t>
    </dgm:pt>
    <dgm:pt modelId="{42BCC24D-9402-4AA9-8005-4F0A7D844DBE}" type="parTrans" cxnId="{2716DE35-C1E6-404B-9A5B-1BDADDEBB69E}">
      <dgm:prSet/>
      <dgm:spPr/>
      <dgm:t>
        <a:bodyPr/>
        <a:lstStyle/>
        <a:p>
          <a:endParaRPr lang="en-US"/>
        </a:p>
      </dgm:t>
    </dgm:pt>
    <dgm:pt modelId="{36DD643F-DEFA-4717-80BC-1984AB9E616F}" type="sibTrans" cxnId="{2716DE35-C1E6-404B-9A5B-1BDADDEBB69E}">
      <dgm:prSet/>
      <dgm:spPr/>
      <dgm:t>
        <a:bodyPr/>
        <a:lstStyle/>
        <a:p>
          <a:endParaRPr lang="en-US"/>
        </a:p>
      </dgm:t>
    </dgm:pt>
    <dgm:pt modelId="{471AEA51-7624-42AF-9630-E96D4529E6F1}" type="pres">
      <dgm:prSet presAssocID="{0DE9BBA5-FCF1-4C28-8F30-FC07383A0A14}" presName="vert0" presStyleCnt="0">
        <dgm:presLayoutVars>
          <dgm:dir/>
          <dgm:animOne val="branch"/>
          <dgm:animLvl val="lvl"/>
        </dgm:presLayoutVars>
      </dgm:prSet>
      <dgm:spPr/>
    </dgm:pt>
    <dgm:pt modelId="{34BE9196-3005-4A06-A2F8-3CC37AFB38CF}" type="pres">
      <dgm:prSet presAssocID="{783A0B66-5278-4A0E-A0E8-A72D78D858DF}" presName="thickLine" presStyleLbl="alignNode1" presStyleIdx="0" presStyleCnt="4"/>
      <dgm:spPr/>
    </dgm:pt>
    <dgm:pt modelId="{FC5CD3D1-4B39-4C95-8121-C0D05066607E}" type="pres">
      <dgm:prSet presAssocID="{783A0B66-5278-4A0E-A0E8-A72D78D858DF}" presName="horz1" presStyleCnt="0"/>
      <dgm:spPr/>
    </dgm:pt>
    <dgm:pt modelId="{6A58DC5C-B29E-4748-8369-706C21994286}" type="pres">
      <dgm:prSet presAssocID="{783A0B66-5278-4A0E-A0E8-A72D78D858DF}" presName="tx1" presStyleLbl="revTx" presStyleIdx="0" presStyleCnt="4"/>
      <dgm:spPr/>
    </dgm:pt>
    <dgm:pt modelId="{8B028B3E-9FB6-48AA-B87B-BC94ED24CA1D}" type="pres">
      <dgm:prSet presAssocID="{783A0B66-5278-4A0E-A0E8-A72D78D858DF}" presName="vert1" presStyleCnt="0"/>
      <dgm:spPr/>
    </dgm:pt>
    <dgm:pt modelId="{4AB2BD70-3491-4E65-B71C-08092DFE4D13}" type="pres">
      <dgm:prSet presAssocID="{6B75F0E2-18BF-4C92-87C5-6E78A14EDE72}" presName="thickLine" presStyleLbl="alignNode1" presStyleIdx="1" presStyleCnt="4"/>
      <dgm:spPr/>
    </dgm:pt>
    <dgm:pt modelId="{B1DF3DC3-9434-470F-88A5-59E3D1CF5112}" type="pres">
      <dgm:prSet presAssocID="{6B75F0E2-18BF-4C92-87C5-6E78A14EDE72}" presName="horz1" presStyleCnt="0"/>
      <dgm:spPr/>
    </dgm:pt>
    <dgm:pt modelId="{47ED515A-EBD2-4B36-9B48-CB1BB2A4A6D6}" type="pres">
      <dgm:prSet presAssocID="{6B75F0E2-18BF-4C92-87C5-6E78A14EDE72}" presName="tx1" presStyleLbl="revTx" presStyleIdx="1" presStyleCnt="4"/>
      <dgm:spPr/>
    </dgm:pt>
    <dgm:pt modelId="{7C41FCF3-5985-4E24-BDBE-1E6092F8587A}" type="pres">
      <dgm:prSet presAssocID="{6B75F0E2-18BF-4C92-87C5-6E78A14EDE72}" presName="vert1" presStyleCnt="0"/>
      <dgm:spPr/>
    </dgm:pt>
    <dgm:pt modelId="{BBF5160B-4EC0-4D38-A979-CB48DB742D48}" type="pres">
      <dgm:prSet presAssocID="{E6682891-28DD-430C-8424-98EB853C8C45}" presName="thickLine" presStyleLbl="alignNode1" presStyleIdx="2" presStyleCnt="4"/>
      <dgm:spPr/>
    </dgm:pt>
    <dgm:pt modelId="{654D81E2-4131-45DC-BC19-A6D642DDA7F9}" type="pres">
      <dgm:prSet presAssocID="{E6682891-28DD-430C-8424-98EB853C8C45}" presName="horz1" presStyleCnt="0"/>
      <dgm:spPr/>
    </dgm:pt>
    <dgm:pt modelId="{9603155B-2A12-4A63-83DA-BC27ED74E3C3}" type="pres">
      <dgm:prSet presAssocID="{E6682891-28DD-430C-8424-98EB853C8C45}" presName="tx1" presStyleLbl="revTx" presStyleIdx="2" presStyleCnt="4"/>
      <dgm:spPr/>
    </dgm:pt>
    <dgm:pt modelId="{C2587DD7-4710-43F5-BA0A-6E34A5CD41E9}" type="pres">
      <dgm:prSet presAssocID="{E6682891-28DD-430C-8424-98EB853C8C45}" presName="vert1" presStyleCnt="0"/>
      <dgm:spPr/>
    </dgm:pt>
    <dgm:pt modelId="{729A6EF4-200F-4C50-A1BF-B955CE2DEDA4}" type="pres">
      <dgm:prSet presAssocID="{F530DA01-D613-4D52-A2BF-57A844BFC58A}" presName="thickLine" presStyleLbl="alignNode1" presStyleIdx="3" presStyleCnt="4"/>
      <dgm:spPr/>
    </dgm:pt>
    <dgm:pt modelId="{6804D943-19EF-44E2-8BCB-6F735F56C12D}" type="pres">
      <dgm:prSet presAssocID="{F530DA01-D613-4D52-A2BF-57A844BFC58A}" presName="horz1" presStyleCnt="0"/>
      <dgm:spPr/>
    </dgm:pt>
    <dgm:pt modelId="{C1FD3E13-FB06-46E5-83D9-E2AEDF04D383}" type="pres">
      <dgm:prSet presAssocID="{F530DA01-D613-4D52-A2BF-57A844BFC58A}" presName="tx1" presStyleLbl="revTx" presStyleIdx="3" presStyleCnt="4"/>
      <dgm:spPr/>
    </dgm:pt>
    <dgm:pt modelId="{6EA7296D-7B69-45BB-8DAD-39878C08B531}" type="pres">
      <dgm:prSet presAssocID="{F530DA01-D613-4D52-A2BF-57A844BFC58A}" presName="vert1" presStyleCnt="0"/>
      <dgm:spPr/>
    </dgm:pt>
  </dgm:ptLst>
  <dgm:cxnLst>
    <dgm:cxn modelId="{5DE9141E-274D-4FD9-A9E1-F471CCF71D1B}" srcId="{0DE9BBA5-FCF1-4C28-8F30-FC07383A0A14}" destId="{E6682891-28DD-430C-8424-98EB853C8C45}" srcOrd="2" destOrd="0" parTransId="{77A3BB4E-1C3A-470A-A5EC-ECA251DA9F95}" sibTransId="{7404E9E7-86DC-4720-A391-F4C58DE3CD5A}"/>
    <dgm:cxn modelId="{D579BD24-86C3-4C56-B24F-FCECE85CA3D9}" type="presOf" srcId="{E6682891-28DD-430C-8424-98EB853C8C45}" destId="{9603155B-2A12-4A63-83DA-BC27ED74E3C3}" srcOrd="0" destOrd="0" presId="urn:microsoft.com/office/officeart/2008/layout/LinedList"/>
    <dgm:cxn modelId="{2716DE35-C1E6-404B-9A5B-1BDADDEBB69E}" srcId="{0DE9BBA5-FCF1-4C28-8F30-FC07383A0A14}" destId="{F530DA01-D613-4D52-A2BF-57A844BFC58A}" srcOrd="3" destOrd="0" parTransId="{42BCC24D-9402-4AA9-8005-4F0A7D844DBE}" sibTransId="{36DD643F-DEFA-4717-80BC-1984AB9E616F}"/>
    <dgm:cxn modelId="{9D809E71-D376-4ADA-A7D1-E4314B0280CB}" srcId="{0DE9BBA5-FCF1-4C28-8F30-FC07383A0A14}" destId="{6B75F0E2-18BF-4C92-87C5-6E78A14EDE72}" srcOrd="1" destOrd="0" parTransId="{F52C3A7A-A940-4EBB-9D33-A20E631096FA}" sibTransId="{841F740A-C504-49F4-A9FB-10A1DDFD30E6}"/>
    <dgm:cxn modelId="{EBD85452-0971-457D-B615-F1497E9FA569}" type="presOf" srcId="{6B75F0E2-18BF-4C92-87C5-6E78A14EDE72}" destId="{47ED515A-EBD2-4B36-9B48-CB1BB2A4A6D6}" srcOrd="0" destOrd="0" presId="urn:microsoft.com/office/officeart/2008/layout/LinedList"/>
    <dgm:cxn modelId="{9E57AC80-49F9-4888-98A0-BA37A046C3D7}" srcId="{0DE9BBA5-FCF1-4C28-8F30-FC07383A0A14}" destId="{783A0B66-5278-4A0E-A0E8-A72D78D858DF}" srcOrd="0" destOrd="0" parTransId="{06B28499-D7B0-464D-A21E-222AC868A497}" sibTransId="{22633D70-BD65-4A8C-9276-CBAAAC840BDC}"/>
    <dgm:cxn modelId="{BAC717AD-A08A-4298-A40A-26678621005E}" type="presOf" srcId="{0DE9BBA5-FCF1-4C28-8F30-FC07383A0A14}" destId="{471AEA51-7624-42AF-9630-E96D4529E6F1}" srcOrd="0" destOrd="0" presId="urn:microsoft.com/office/officeart/2008/layout/LinedList"/>
    <dgm:cxn modelId="{C73ABDCF-0A3F-4739-9004-7C247545F5D7}" type="presOf" srcId="{783A0B66-5278-4A0E-A0E8-A72D78D858DF}" destId="{6A58DC5C-B29E-4748-8369-706C21994286}" srcOrd="0" destOrd="0" presId="urn:microsoft.com/office/officeart/2008/layout/LinedList"/>
    <dgm:cxn modelId="{48E22DF4-81BB-4DBE-8884-568024BC8614}" type="presOf" srcId="{F530DA01-D613-4D52-A2BF-57A844BFC58A}" destId="{C1FD3E13-FB06-46E5-83D9-E2AEDF04D383}" srcOrd="0" destOrd="0" presId="urn:microsoft.com/office/officeart/2008/layout/LinedList"/>
    <dgm:cxn modelId="{14E53905-DD64-4CD3-8313-A842BDD7561C}" type="presParOf" srcId="{471AEA51-7624-42AF-9630-E96D4529E6F1}" destId="{34BE9196-3005-4A06-A2F8-3CC37AFB38CF}" srcOrd="0" destOrd="0" presId="urn:microsoft.com/office/officeart/2008/layout/LinedList"/>
    <dgm:cxn modelId="{9450E132-F5DD-456B-AABA-689B5F321EED}" type="presParOf" srcId="{471AEA51-7624-42AF-9630-E96D4529E6F1}" destId="{FC5CD3D1-4B39-4C95-8121-C0D05066607E}" srcOrd="1" destOrd="0" presId="urn:microsoft.com/office/officeart/2008/layout/LinedList"/>
    <dgm:cxn modelId="{F8861769-A616-4B82-98F1-0D4EF715A81D}" type="presParOf" srcId="{FC5CD3D1-4B39-4C95-8121-C0D05066607E}" destId="{6A58DC5C-B29E-4748-8369-706C21994286}" srcOrd="0" destOrd="0" presId="urn:microsoft.com/office/officeart/2008/layout/LinedList"/>
    <dgm:cxn modelId="{B54A0E49-82D0-42F3-83A9-C5C03F9C81F0}" type="presParOf" srcId="{FC5CD3D1-4B39-4C95-8121-C0D05066607E}" destId="{8B028B3E-9FB6-48AA-B87B-BC94ED24CA1D}" srcOrd="1" destOrd="0" presId="urn:microsoft.com/office/officeart/2008/layout/LinedList"/>
    <dgm:cxn modelId="{8E895F70-D516-4DFA-96C0-42232B26C1E3}" type="presParOf" srcId="{471AEA51-7624-42AF-9630-E96D4529E6F1}" destId="{4AB2BD70-3491-4E65-B71C-08092DFE4D13}" srcOrd="2" destOrd="0" presId="urn:microsoft.com/office/officeart/2008/layout/LinedList"/>
    <dgm:cxn modelId="{97CC314A-9BDE-4392-B83E-73F8A9B683FB}" type="presParOf" srcId="{471AEA51-7624-42AF-9630-E96D4529E6F1}" destId="{B1DF3DC3-9434-470F-88A5-59E3D1CF5112}" srcOrd="3" destOrd="0" presId="urn:microsoft.com/office/officeart/2008/layout/LinedList"/>
    <dgm:cxn modelId="{C3A0975B-AEFD-4D50-9C6E-4FEDAB0DF106}" type="presParOf" srcId="{B1DF3DC3-9434-470F-88A5-59E3D1CF5112}" destId="{47ED515A-EBD2-4B36-9B48-CB1BB2A4A6D6}" srcOrd="0" destOrd="0" presId="urn:microsoft.com/office/officeart/2008/layout/LinedList"/>
    <dgm:cxn modelId="{7CC55B5E-5FB0-48EB-A630-B4352631119C}" type="presParOf" srcId="{B1DF3DC3-9434-470F-88A5-59E3D1CF5112}" destId="{7C41FCF3-5985-4E24-BDBE-1E6092F8587A}" srcOrd="1" destOrd="0" presId="urn:microsoft.com/office/officeart/2008/layout/LinedList"/>
    <dgm:cxn modelId="{BC7EDD3F-0A0A-4BBA-ABA5-1A5D73FC6A14}" type="presParOf" srcId="{471AEA51-7624-42AF-9630-E96D4529E6F1}" destId="{BBF5160B-4EC0-4D38-A979-CB48DB742D48}" srcOrd="4" destOrd="0" presId="urn:microsoft.com/office/officeart/2008/layout/LinedList"/>
    <dgm:cxn modelId="{08BBC997-54BF-4BF3-8BF9-6FFB7D0E6E8E}" type="presParOf" srcId="{471AEA51-7624-42AF-9630-E96D4529E6F1}" destId="{654D81E2-4131-45DC-BC19-A6D642DDA7F9}" srcOrd="5" destOrd="0" presId="urn:microsoft.com/office/officeart/2008/layout/LinedList"/>
    <dgm:cxn modelId="{05267916-5A74-4DA5-8F36-6A786E1EC61C}" type="presParOf" srcId="{654D81E2-4131-45DC-BC19-A6D642DDA7F9}" destId="{9603155B-2A12-4A63-83DA-BC27ED74E3C3}" srcOrd="0" destOrd="0" presId="urn:microsoft.com/office/officeart/2008/layout/LinedList"/>
    <dgm:cxn modelId="{E6EA990D-5D1D-49FD-BA7C-10C8876FE8E8}" type="presParOf" srcId="{654D81E2-4131-45DC-BC19-A6D642DDA7F9}" destId="{C2587DD7-4710-43F5-BA0A-6E34A5CD41E9}" srcOrd="1" destOrd="0" presId="urn:microsoft.com/office/officeart/2008/layout/LinedList"/>
    <dgm:cxn modelId="{33F49473-9D78-4B36-8CC9-BB213A365A49}" type="presParOf" srcId="{471AEA51-7624-42AF-9630-E96D4529E6F1}" destId="{729A6EF4-200F-4C50-A1BF-B955CE2DEDA4}" srcOrd="6" destOrd="0" presId="urn:microsoft.com/office/officeart/2008/layout/LinedList"/>
    <dgm:cxn modelId="{931B0235-19F0-40CE-8894-D5EAC412564C}" type="presParOf" srcId="{471AEA51-7624-42AF-9630-E96D4529E6F1}" destId="{6804D943-19EF-44E2-8BCB-6F735F56C12D}" srcOrd="7" destOrd="0" presId="urn:microsoft.com/office/officeart/2008/layout/LinedList"/>
    <dgm:cxn modelId="{102FA124-373F-40A8-B1E3-9BAADCFC70C0}" type="presParOf" srcId="{6804D943-19EF-44E2-8BCB-6F735F56C12D}" destId="{C1FD3E13-FB06-46E5-83D9-E2AEDF04D383}" srcOrd="0" destOrd="0" presId="urn:microsoft.com/office/officeart/2008/layout/LinedList"/>
    <dgm:cxn modelId="{B7299A2E-8993-4E87-8FEB-B7E24E17675D}" type="presParOf" srcId="{6804D943-19EF-44E2-8BCB-6F735F56C12D}" destId="{6EA7296D-7B69-45BB-8DAD-39878C08B531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4AFFBB84-AEE2-4695-B4ED-DC95D80A3246}" type="doc">
      <dgm:prSet loTypeId="urn:microsoft.com/office/officeart/2005/8/layout/vList2" loCatId="list" qsTypeId="urn:microsoft.com/office/officeart/2005/8/quickstyle/simple4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B89F3C6E-7880-481F-8E5B-D36B09C85106}">
      <dgm:prSet/>
      <dgm:spPr/>
      <dgm:t>
        <a:bodyPr/>
        <a:lstStyle/>
        <a:p>
          <a:r>
            <a:rPr lang="en-US"/>
            <a:t>• Exploit: Yazılım veya sistemlerde bulunan güvenlik açıklarını kötüye kullanarak sisteme sızma yöntemidir.</a:t>
          </a:r>
        </a:p>
      </dgm:t>
    </dgm:pt>
    <dgm:pt modelId="{C95F0072-FD72-4098-8D64-CBE3162432FB}" type="parTrans" cxnId="{61F46956-A403-42CF-B764-FE498FEC0F97}">
      <dgm:prSet/>
      <dgm:spPr/>
      <dgm:t>
        <a:bodyPr/>
        <a:lstStyle/>
        <a:p>
          <a:endParaRPr lang="en-US"/>
        </a:p>
      </dgm:t>
    </dgm:pt>
    <dgm:pt modelId="{01E91A53-4EE4-43F1-BF4B-61041CE7F078}" type="sibTrans" cxnId="{61F46956-A403-42CF-B764-FE498FEC0F97}">
      <dgm:prSet/>
      <dgm:spPr/>
      <dgm:t>
        <a:bodyPr/>
        <a:lstStyle/>
        <a:p>
          <a:endParaRPr lang="en-US"/>
        </a:p>
      </dgm:t>
    </dgm:pt>
    <dgm:pt modelId="{4CE3DF6E-9C1D-4E01-BA27-34AC055AF4DA}">
      <dgm:prSet/>
      <dgm:spPr/>
      <dgm:t>
        <a:bodyPr/>
        <a:lstStyle/>
        <a:p>
          <a:r>
            <a:rPr lang="en-US"/>
            <a:t>• Zero Day: Keşfedilmemiş veya yama yapılmamış açıkların kullanıldığı saldırılardır.</a:t>
          </a:r>
        </a:p>
      </dgm:t>
    </dgm:pt>
    <dgm:pt modelId="{DA12BB05-7F35-4A97-89C4-DF609B93748F}" type="parTrans" cxnId="{B0A95BD5-0CE3-465E-AF3A-4135202B945E}">
      <dgm:prSet/>
      <dgm:spPr/>
      <dgm:t>
        <a:bodyPr/>
        <a:lstStyle/>
        <a:p>
          <a:endParaRPr lang="en-US"/>
        </a:p>
      </dgm:t>
    </dgm:pt>
    <dgm:pt modelId="{C77568E0-3EE1-44F4-94F5-B2E43712CA76}" type="sibTrans" cxnId="{B0A95BD5-0CE3-465E-AF3A-4135202B945E}">
      <dgm:prSet/>
      <dgm:spPr/>
      <dgm:t>
        <a:bodyPr/>
        <a:lstStyle/>
        <a:p>
          <a:endParaRPr lang="en-US"/>
        </a:p>
      </dgm:t>
    </dgm:pt>
    <dgm:pt modelId="{81A33FD1-0926-4DBD-BF40-674A7B4D303B}">
      <dgm:prSet/>
      <dgm:spPr/>
      <dgm:t>
        <a:bodyPr/>
        <a:lstStyle/>
        <a:p>
          <a:r>
            <a:rPr lang="en-US"/>
            <a:t>• Hacktivizm: Politik veya sosyal amaçlarla yapılan hackleme faaliyetleridir.</a:t>
          </a:r>
        </a:p>
      </dgm:t>
    </dgm:pt>
    <dgm:pt modelId="{279A00E9-7FC3-412A-A119-3E704308CED9}" type="parTrans" cxnId="{BA8FB3D4-71FD-4EF2-B731-0429F19EABA6}">
      <dgm:prSet/>
      <dgm:spPr/>
      <dgm:t>
        <a:bodyPr/>
        <a:lstStyle/>
        <a:p>
          <a:endParaRPr lang="en-US"/>
        </a:p>
      </dgm:t>
    </dgm:pt>
    <dgm:pt modelId="{439A7A72-B7FB-4FFA-AF38-E8E998CD18F7}" type="sibTrans" cxnId="{BA8FB3D4-71FD-4EF2-B731-0429F19EABA6}">
      <dgm:prSet/>
      <dgm:spPr/>
      <dgm:t>
        <a:bodyPr/>
        <a:lstStyle/>
        <a:p>
          <a:endParaRPr lang="en-US"/>
        </a:p>
      </dgm:t>
    </dgm:pt>
    <dgm:pt modelId="{6187C355-76E0-4243-8675-4164EBA27FBA}">
      <dgm:prSet/>
      <dgm:spPr/>
      <dgm:t>
        <a:bodyPr/>
        <a:lstStyle/>
        <a:p>
          <a:r>
            <a:rPr lang="en-US"/>
            <a:t>• Hata Avcılığı: Yazılım ve sistemlerdeki açıkları bulma ve raporlama faaliyetidir.</a:t>
          </a:r>
        </a:p>
      </dgm:t>
    </dgm:pt>
    <dgm:pt modelId="{802F71BD-4A2A-484C-A993-F7DB1A9CF027}" type="parTrans" cxnId="{DA572521-EDE1-4137-857B-FDEFF9E13898}">
      <dgm:prSet/>
      <dgm:spPr/>
      <dgm:t>
        <a:bodyPr/>
        <a:lstStyle/>
        <a:p>
          <a:endParaRPr lang="en-US"/>
        </a:p>
      </dgm:t>
    </dgm:pt>
    <dgm:pt modelId="{975369D7-9B23-43CD-B653-3039D631A49C}" type="sibTrans" cxnId="{DA572521-EDE1-4137-857B-FDEFF9E13898}">
      <dgm:prSet/>
      <dgm:spPr/>
      <dgm:t>
        <a:bodyPr/>
        <a:lstStyle/>
        <a:p>
          <a:endParaRPr lang="en-US"/>
        </a:p>
      </dgm:t>
    </dgm:pt>
    <dgm:pt modelId="{48AD6732-6CC5-47B8-A712-701FC7BD1B68}" type="pres">
      <dgm:prSet presAssocID="{4AFFBB84-AEE2-4695-B4ED-DC95D80A3246}" presName="linear" presStyleCnt="0">
        <dgm:presLayoutVars>
          <dgm:animLvl val="lvl"/>
          <dgm:resizeHandles val="exact"/>
        </dgm:presLayoutVars>
      </dgm:prSet>
      <dgm:spPr/>
    </dgm:pt>
    <dgm:pt modelId="{F1CD1B41-9D34-4B5B-8A29-63E6540071EB}" type="pres">
      <dgm:prSet presAssocID="{B89F3C6E-7880-481F-8E5B-D36B09C85106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8130B6E9-4F2A-4AA7-97BF-A0A91B58FFC2}" type="pres">
      <dgm:prSet presAssocID="{01E91A53-4EE4-43F1-BF4B-61041CE7F078}" presName="spacer" presStyleCnt="0"/>
      <dgm:spPr/>
    </dgm:pt>
    <dgm:pt modelId="{63022FDB-8D49-4553-BDFC-749EA5E62502}" type="pres">
      <dgm:prSet presAssocID="{4CE3DF6E-9C1D-4E01-BA27-34AC055AF4DA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F126FA4C-46CF-4712-8979-4ED21C2CD9CF}" type="pres">
      <dgm:prSet presAssocID="{C77568E0-3EE1-44F4-94F5-B2E43712CA76}" presName="spacer" presStyleCnt="0"/>
      <dgm:spPr/>
    </dgm:pt>
    <dgm:pt modelId="{7D13CC18-BCEE-44F1-9D10-E451598843A9}" type="pres">
      <dgm:prSet presAssocID="{81A33FD1-0926-4DBD-BF40-674A7B4D303B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A874DB66-906A-401A-B63F-4594B7609A1B}" type="pres">
      <dgm:prSet presAssocID="{439A7A72-B7FB-4FFA-AF38-E8E998CD18F7}" presName="spacer" presStyleCnt="0"/>
      <dgm:spPr/>
    </dgm:pt>
    <dgm:pt modelId="{C34C59D6-3D3D-4CA0-A9F5-9B8AAA19E030}" type="pres">
      <dgm:prSet presAssocID="{6187C355-76E0-4243-8675-4164EBA27FBA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A7A78F00-B1CA-4901-BF0F-710D8F213702}" type="presOf" srcId="{4CE3DF6E-9C1D-4E01-BA27-34AC055AF4DA}" destId="{63022FDB-8D49-4553-BDFC-749EA5E62502}" srcOrd="0" destOrd="0" presId="urn:microsoft.com/office/officeart/2005/8/layout/vList2"/>
    <dgm:cxn modelId="{4DBD740A-F637-475E-B705-A3FA04356941}" type="presOf" srcId="{81A33FD1-0926-4DBD-BF40-674A7B4D303B}" destId="{7D13CC18-BCEE-44F1-9D10-E451598843A9}" srcOrd="0" destOrd="0" presId="urn:microsoft.com/office/officeart/2005/8/layout/vList2"/>
    <dgm:cxn modelId="{DA572521-EDE1-4137-857B-FDEFF9E13898}" srcId="{4AFFBB84-AEE2-4695-B4ED-DC95D80A3246}" destId="{6187C355-76E0-4243-8675-4164EBA27FBA}" srcOrd="3" destOrd="0" parTransId="{802F71BD-4A2A-484C-A993-F7DB1A9CF027}" sibTransId="{975369D7-9B23-43CD-B653-3039D631A49C}"/>
    <dgm:cxn modelId="{39D1DC23-E37C-4EE4-AF87-09460BF868F0}" type="presOf" srcId="{6187C355-76E0-4243-8675-4164EBA27FBA}" destId="{C34C59D6-3D3D-4CA0-A9F5-9B8AAA19E030}" srcOrd="0" destOrd="0" presId="urn:microsoft.com/office/officeart/2005/8/layout/vList2"/>
    <dgm:cxn modelId="{4830E129-C3CD-4893-AB51-E780C5D02317}" type="presOf" srcId="{B89F3C6E-7880-481F-8E5B-D36B09C85106}" destId="{F1CD1B41-9D34-4B5B-8A29-63E6540071EB}" srcOrd="0" destOrd="0" presId="urn:microsoft.com/office/officeart/2005/8/layout/vList2"/>
    <dgm:cxn modelId="{61F46956-A403-42CF-B764-FE498FEC0F97}" srcId="{4AFFBB84-AEE2-4695-B4ED-DC95D80A3246}" destId="{B89F3C6E-7880-481F-8E5B-D36B09C85106}" srcOrd="0" destOrd="0" parTransId="{C95F0072-FD72-4098-8D64-CBE3162432FB}" sibTransId="{01E91A53-4EE4-43F1-BF4B-61041CE7F078}"/>
    <dgm:cxn modelId="{BA8FB3D4-71FD-4EF2-B731-0429F19EABA6}" srcId="{4AFFBB84-AEE2-4695-B4ED-DC95D80A3246}" destId="{81A33FD1-0926-4DBD-BF40-674A7B4D303B}" srcOrd="2" destOrd="0" parTransId="{279A00E9-7FC3-412A-A119-3E704308CED9}" sibTransId="{439A7A72-B7FB-4FFA-AF38-E8E998CD18F7}"/>
    <dgm:cxn modelId="{B0A95BD5-0CE3-465E-AF3A-4135202B945E}" srcId="{4AFFBB84-AEE2-4695-B4ED-DC95D80A3246}" destId="{4CE3DF6E-9C1D-4E01-BA27-34AC055AF4DA}" srcOrd="1" destOrd="0" parTransId="{DA12BB05-7F35-4A97-89C4-DF609B93748F}" sibTransId="{C77568E0-3EE1-44F4-94F5-B2E43712CA76}"/>
    <dgm:cxn modelId="{C9B1AFEC-8D31-4053-808E-B9596FB92EF0}" type="presOf" srcId="{4AFFBB84-AEE2-4695-B4ED-DC95D80A3246}" destId="{48AD6732-6CC5-47B8-A712-701FC7BD1B68}" srcOrd="0" destOrd="0" presId="urn:microsoft.com/office/officeart/2005/8/layout/vList2"/>
    <dgm:cxn modelId="{B2D7E27C-CCE6-46F2-AB66-91BB7F03121D}" type="presParOf" srcId="{48AD6732-6CC5-47B8-A712-701FC7BD1B68}" destId="{F1CD1B41-9D34-4B5B-8A29-63E6540071EB}" srcOrd="0" destOrd="0" presId="urn:microsoft.com/office/officeart/2005/8/layout/vList2"/>
    <dgm:cxn modelId="{762B7522-2B71-412E-AAED-27D026C9BEEA}" type="presParOf" srcId="{48AD6732-6CC5-47B8-A712-701FC7BD1B68}" destId="{8130B6E9-4F2A-4AA7-97BF-A0A91B58FFC2}" srcOrd="1" destOrd="0" presId="urn:microsoft.com/office/officeart/2005/8/layout/vList2"/>
    <dgm:cxn modelId="{0139722C-FA87-416E-99D3-A578C4B66347}" type="presParOf" srcId="{48AD6732-6CC5-47B8-A712-701FC7BD1B68}" destId="{63022FDB-8D49-4553-BDFC-749EA5E62502}" srcOrd="2" destOrd="0" presId="urn:microsoft.com/office/officeart/2005/8/layout/vList2"/>
    <dgm:cxn modelId="{16482973-3FD2-4FC6-9E81-90CF30ADBB26}" type="presParOf" srcId="{48AD6732-6CC5-47B8-A712-701FC7BD1B68}" destId="{F126FA4C-46CF-4712-8979-4ED21C2CD9CF}" srcOrd="3" destOrd="0" presId="urn:microsoft.com/office/officeart/2005/8/layout/vList2"/>
    <dgm:cxn modelId="{7D019515-742F-4B8D-8EE4-3FAEE5545853}" type="presParOf" srcId="{48AD6732-6CC5-47B8-A712-701FC7BD1B68}" destId="{7D13CC18-BCEE-44F1-9D10-E451598843A9}" srcOrd="4" destOrd="0" presId="urn:microsoft.com/office/officeart/2005/8/layout/vList2"/>
    <dgm:cxn modelId="{0854B252-2A56-4473-8184-6CE74B6986C8}" type="presParOf" srcId="{48AD6732-6CC5-47B8-A712-701FC7BD1B68}" destId="{A874DB66-906A-401A-B63F-4594B7609A1B}" srcOrd="5" destOrd="0" presId="urn:microsoft.com/office/officeart/2005/8/layout/vList2"/>
    <dgm:cxn modelId="{456F4945-8B28-42D8-A8C2-5A6D3F7ED988}" type="presParOf" srcId="{48AD6732-6CC5-47B8-A712-701FC7BD1B68}" destId="{C34C59D6-3D3D-4CA0-A9F5-9B8AAA19E030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443B53CD-F73D-48E2-BF20-2C52E6178F02}" type="doc">
      <dgm:prSet loTypeId="urn:microsoft.com/office/officeart/2008/layout/LinedList" loCatId="list" qsTypeId="urn:microsoft.com/office/officeart/2005/8/quickstyle/simple1" qsCatId="simple" csTypeId="urn:microsoft.com/office/officeart/2005/8/colors/accent4_2" csCatId="accent4"/>
      <dgm:spPr/>
      <dgm:t>
        <a:bodyPr/>
        <a:lstStyle/>
        <a:p>
          <a:endParaRPr lang="en-US"/>
        </a:p>
      </dgm:t>
    </dgm:pt>
    <dgm:pt modelId="{30ECA00E-42AF-4DB7-BE1D-4B23383EC255}">
      <dgm:prSet/>
      <dgm:spPr/>
      <dgm:t>
        <a:bodyPr/>
        <a:lstStyle/>
        <a:p>
          <a:r>
            <a:rPr lang="en-US"/>
            <a:t>• Blackbox Pentest: Saldırganın sistem hakkında hiçbir bilgiye sahip olmadığı testler.</a:t>
          </a:r>
        </a:p>
      </dgm:t>
    </dgm:pt>
    <dgm:pt modelId="{3F92A7F7-5494-468B-B388-2EC828B39875}" type="parTrans" cxnId="{C94DFFA2-4385-42F9-9595-A96A66201B5D}">
      <dgm:prSet/>
      <dgm:spPr/>
      <dgm:t>
        <a:bodyPr/>
        <a:lstStyle/>
        <a:p>
          <a:endParaRPr lang="en-US"/>
        </a:p>
      </dgm:t>
    </dgm:pt>
    <dgm:pt modelId="{4EA170BF-0B80-42E0-B2AF-5904EF6F3A98}" type="sibTrans" cxnId="{C94DFFA2-4385-42F9-9595-A96A66201B5D}">
      <dgm:prSet/>
      <dgm:spPr/>
      <dgm:t>
        <a:bodyPr/>
        <a:lstStyle/>
        <a:p>
          <a:endParaRPr lang="en-US"/>
        </a:p>
      </dgm:t>
    </dgm:pt>
    <dgm:pt modelId="{52AEDAC7-1BD0-44D5-910D-A7536433ACB9}">
      <dgm:prSet/>
      <dgm:spPr/>
      <dgm:t>
        <a:bodyPr/>
        <a:lstStyle/>
        <a:p>
          <a:r>
            <a:rPr lang="en-US"/>
            <a:t>• Whitebox Pentest: Sistemin kaynak kodları dahil tüm bilgilerin bilindiği testler.</a:t>
          </a:r>
        </a:p>
      </dgm:t>
    </dgm:pt>
    <dgm:pt modelId="{9BE182DD-C001-464B-BCDE-85507B6B35B2}" type="parTrans" cxnId="{42E50CFB-4F49-4ABD-A2EE-A0116358A830}">
      <dgm:prSet/>
      <dgm:spPr/>
      <dgm:t>
        <a:bodyPr/>
        <a:lstStyle/>
        <a:p>
          <a:endParaRPr lang="en-US"/>
        </a:p>
      </dgm:t>
    </dgm:pt>
    <dgm:pt modelId="{F646E221-53E9-4A36-9D5F-AEF98CD5E498}" type="sibTrans" cxnId="{42E50CFB-4F49-4ABD-A2EE-A0116358A830}">
      <dgm:prSet/>
      <dgm:spPr/>
      <dgm:t>
        <a:bodyPr/>
        <a:lstStyle/>
        <a:p>
          <a:endParaRPr lang="en-US"/>
        </a:p>
      </dgm:t>
    </dgm:pt>
    <dgm:pt modelId="{13987F69-71E8-42E1-8855-83B19B35561F}">
      <dgm:prSet/>
      <dgm:spPr/>
      <dgm:t>
        <a:bodyPr/>
        <a:lstStyle/>
        <a:p>
          <a:r>
            <a:rPr lang="en-US"/>
            <a:t>• Graybox Pentest: Sistem hakkında kısmi bilgiye sahip olunarak yapılan testler.</a:t>
          </a:r>
        </a:p>
      </dgm:t>
    </dgm:pt>
    <dgm:pt modelId="{F6A15547-FD00-45FF-91D0-83928C20E18F}" type="parTrans" cxnId="{BAA7BEE2-41FF-4488-B72E-89FA36E634C4}">
      <dgm:prSet/>
      <dgm:spPr/>
      <dgm:t>
        <a:bodyPr/>
        <a:lstStyle/>
        <a:p>
          <a:endParaRPr lang="en-US"/>
        </a:p>
      </dgm:t>
    </dgm:pt>
    <dgm:pt modelId="{E0E0CB24-DE2D-4FA8-A55C-C42B78AC7403}" type="sibTrans" cxnId="{BAA7BEE2-41FF-4488-B72E-89FA36E634C4}">
      <dgm:prSet/>
      <dgm:spPr/>
      <dgm:t>
        <a:bodyPr/>
        <a:lstStyle/>
        <a:p>
          <a:endParaRPr lang="en-US"/>
        </a:p>
      </dgm:t>
    </dgm:pt>
    <dgm:pt modelId="{F9EA1784-B95F-49A2-AF4B-74ADEC859BDF}" type="pres">
      <dgm:prSet presAssocID="{443B53CD-F73D-48E2-BF20-2C52E6178F02}" presName="vert0" presStyleCnt="0">
        <dgm:presLayoutVars>
          <dgm:dir/>
          <dgm:animOne val="branch"/>
          <dgm:animLvl val="lvl"/>
        </dgm:presLayoutVars>
      </dgm:prSet>
      <dgm:spPr/>
    </dgm:pt>
    <dgm:pt modelId="{7123F68C-D615-4C72-81D7-B2E53F24ABAC}" type="pres">
      <dgm:prSet presAssocID="{30ECA00E-42AF-4DB7-BE1D-4B23383EC255}" presName="thickLine" presStyleLbl="alignNode1" presStyleIdx="0" presStyleCnt="3"/>
      <dgm:spPr/>
    </dgm:pt>
    <dgm:pt modelId="{10DF76A7-9C52-4537-B140-EF567708D68A}" type="pres">
      <dgm:prSet presAssocID="{30ECA00E-42AF-4DB7-BE1D-4B23383EC255}" presName="horz1" presStyleCnt="0"/>
      <dgm:spPr/>
    </dgm:pt>
    <dgm:pt modelId="{39A5C1FC-DA67-424A-B7C1-F215BA1A4ED8}" type="pres">
      <dgm:prSet presAssocID="{30ECA00E-42AF-4DB7-BE1D-4B23383EC255}" presName="tx1" presStyleLbl="revTx" presStyleIdx="0" presStyleCnt="3"/>
      <dgm:spPr/>
    </dgm:pt>
    <dgm:pt modelId="{903B2524-D2C8-4140-9351-03D29866273A}" type="pres">
      <dgm:prSet presAssocID="{30ECA00E-42AF-4DB7-BE1D-4B23383EC255}" presName="vert1" presStyleCnt="0"/>
      <dgm:spPr/>
    </dgm:pt>
    <dgm:pt modelId="{70057C0C-A14B-40E9-B56A-4051E52934E5}" type="pres">
      <dgm:prSet presAssocID="{52AEDAC7-1BD0-44D5-910D-A7536433ACB9}" presName="thickLine" presStyleLbl="alignNode1" presStyleIdx="1" presStyleCnt="3"/>
      <dgm:spPr/>
    </dgm:pt>
    <dgm:pt modelId="{798B706A-5721-4CBB-9B0C-6AB83EE063C3}" type="pres">
      <dgm:prSet presAssocID="{52AEDAC7-1BD0-44D5-910D-A7536433ACB9}" presName="horz1" presStyleCnt="0"/>
      <dgm:spPr/>
    </dgm:pt>
    <dgm:pt modelId="{ACBF4664-D733-426B-8523-1E9386C66212}" type="pres">
      <dgm:prSet presAssocID="{52AEDAC7-1BD0-44D5-910D-A7536433ACB9}" presName="tx1" presStyleLbl="revTx" presStyleIdx="1" presStyleCnt="3"/>
      <dgm:spPr/>
    </dgm:pt>
    <dgm:pt modelId="{AECD71AA-A4D4-4233-8126-AEDB0089A53F}" type="pres">
      <dgm:prSet presAssocID="{52AEDAC7-1BD0-44D5-910D-A7536433ACB9}" presName="vert1" presStyleCnt="0"/>
      <dgm:spPr/>
    </dgm:pt>
    <dgm:pt modelId="{EBA483E3-0DA9-4C84-8367-932136E46FC7}" type="pres">
      <dgm:prSet presAssocID="{13987F69-71E8-42E1-8855-83B19B35561F}" presName="thickLine" presStyleLbl="alignNode1" presStyleIdx="2" presStyleCnt="3"/>
      <dgm:spPr/>
    </dgm:pt>
    <dgm:pt modelId="{DF149327-1689-4D27-8421-9006CBD6F965}" type="pres">
      <dgm:prSet presAssocID="{13987F69-71E8-42E1-8855-83B19B35561F}" presName="horz1" presStyleCnt="0"/>
      <dgm:spPr/>
    </dgm:pt>
    <dgm:pt modelId="{C3692C96-D414-4E46-AEA6-7A45011C6909}" type="pres">
      <dgm:prSet presAssocID="{13987F69-71E8-42E1-8855-83B19B35561F}" presName="tx1" presStyleLbl="revTx" presStyleIdx="2" presStyleCnt="3"/>
      <dgm:spPr/>
    </dgm:pt>
    <dgm:pt modelId="{FFCD3B73-5FFC-4743-9F53-05F5B174333B}" type="pres">
      <dgm:prSet presAssocID="{13987F69-71E8-42E1-8855-83B19B35561F}" presName="vert1" presStyleCnt="0"/>
      <dgm:spPr/>
    </dgm:pt>
  </dgm:ptLst>
  <dgm:cxnLst>
    <dgm:cxn modelId="{733A6A3E-2552-45B2-BCBD-F03D689019DF}" type="presOf" srcId="{13987F69-71E8-42E1-8855-83B19B35561F}" destId="{C3692C96-D414-4E46-AEA6-7A45011C6909}" srcOrd="0" destOrd="0" presId="urn:microsoft.com/office/officeart/2008/layout/LinedList"/>
    <dgm:cxn modelId="{80401951-3C3E-42DC-8AAB-F4A264DA1385}" type="presOf" srcId="{30ECA00E-42AF-4DB7-BE1D-4B23383EC255}" destId="{39A5C1FC-DA67-424A-B7C1-F215BA1A4ED8}" srcOrd="0" destOrd="0" presId="urn:microsoft.com/office/officeart/2008/layout/LinedList"/>
    <dgm:cxn modelId="{C94DFFA2-4385-42F9-9595-A96A66201B5D}" srcId="{443B53CD-F73D-48E2-BF20-2C52E6178F02}" destId="{30ECA00E-42AF-4DB7-BE1D-4B23383EC255}" srcOrd="0" destOrd="0" parTransId="{3F92A7F7-5494-468B-B388-2EC828B39875}" sibTransId="{4EA170BF-0B80-42E0-B2AF-5904EF6F3A98}"/>
    <dgm:cxn modelId="{882E81E0-B34A-4D83-82E9-3BDC4F12829F}" type="presOf" srcId="{443B53CD-F73D-48E2-BF20-2C52E6178F02}" destId="{F9EA1784-B95F-49A2-AF4B-74ADEC859BDF}" srcOrd="0" destOrd="0" presId="urn:microsoft.com/office/officeart/2008/layout/LinedList"/>
    <dgm:cxn modelId="{BAA7BEE2-41FF-4488-B72E-89FA36E634C4}" srcId="{443B53CD-F73D-48E2-BF20-2C52E6178F02}" destId="{13987F69-71E8-42E1-8855-83B19B35561F}" srcOrd="2" destOrd="0" parTransId="{F6A15547-FD00-45FF-91D0-83928C20E18F}" sibTransId="{E0E0CB24-DE2D-4FA8-A55C-C42B78AC7403}"/>
    <dgm:cxn modelId="{49F21CEB-4889-48CF-8E74-4CA6B434E2C1}" type="presOf" srcId="{52AEDAC7-1BD0-44D5-910D-A7536433ACB9}" destId="{ACBF4664-D733-426B-8523-1E9386C66212}" srcOrd="0" destOrd="0" presId="urn:microsoft.com/office/officeart/2008/layout/LinedList"/>
    <dgm:cxn modelId="{42E50CFB-4F49-4ABD-A2EE-A0116358A830}" srcId="{443B53CD-F73D-48E2-BF20-2C52E6178F02}" destId="{52AEDAC7-1BD0-44D5-910D-A7536433ACB9}" srcOrd="1" destOrd="0" parTransId="{9BE182DD-C001-464B-BCDE-85507B6B35B2}" sibTransId="{F646E221-53E9-4A36-9D5F-AEF98CD5E498}"/>
    <dgm:cxn modelId="{BEBF477D-AE28-4F30-A821-6B4E18B91111}" type="presParOf" srcId="{F9EA1784-B95F-49A2-AF4B-74ADEC859BDF}" destId="{7123F68C-D615-4C72-81D7-B2E53F24ABAC}" srcOrd="0" destOrd="0" presId="urn:microsoft.com/office/officeart/2008/layout/LinedList"/>
    <dgm:cxn modelId="{FA082CDF-C7C9-48C7-AA0E-FD48F73EA756}" type="presParOf" srcId="{F9EA1784-B95F-49A2-AF4B-74ADEC859BDF}" destId="{10DF76A7-9C52-4537-B140-EF567708D68A}" srcOrd="1" destOrd="0" presId="urn:microsoft.com/office/officeart/2008/layout/LinedList"/>
    <dgm:cxn modelId="{647E037C-D1D0-4A93-84C5-2F24D5B7A7D9}" type="presParOf" srcId="{10DF76A7-9C52-4537-B140-EF567708D68A}" destId="{39A5C1FC-DA67-424A-B7C1-F215BA1A4ED8}" srcOrd="0" destOrd="0" presId="urn:microsoft.com/office/officeart/2008/layout/LinedList"/>
    <dgm:cxn modelId="{DF526062-50D6-4FD8-84B4-6441B30CB579}" type="presParOf" srcId="{10DF76A7-9C52-4537-B140-EF567708D68A}" destId="{903B2524-D2C8-4140-9351-03D29866273A}" srcOrd="1" destOrd="0" presId="urn:microsoft.com/office/officeart/2008/layout/LinedList"/>
    <dgm:cxn modelId="{7EB6D055-9949-4CE0-9D5D-712734619A5F}" type="presParOf" srcId="{F9EA1784-B95F-49A2-AF4B-74ADEC859BDF}" destId="{70057C0C-A14B-40E9-B56A-4051E52934E5}" srcOrd="2" destOrd="0" presId="urn:microsoft.com/office/officeart/2008/layout/LinedList"/>
    <dgm:cxn modelId="{A275174A-00DC-42F4-9478-00C90C7399EE}" type="presParOf" srcId="{F9EA1784-B95F-49A2-AF4B-74ADEC859BDF}" destId="{798B706A-5721-4CBB-9B0C-6AB83EE063C3}" srcOrd="3" destOrd="0" presId="urn:microsoft.com/office/officeart/2008/layout/LinedList"/>
    <dgm:cxn modelId="{B149503B-7144-417C-8F7F-B445104F15C2}" type="presParOf" srcId="{798B706A-5721-4CBB-9B0C-6AB83EE063C3}" destId="{ACBF4664-D733-426B-8523-1E9386C66212}" srcOrd="0" destOrd="0" presId="urn:microsoft.com/office/officeart/2008/layout/LinedList"/>
    <dgm:cxn modelId="{F3E3871F-A453-47D2-935F-A793E3D83143}" type="presParOf" srcId="{798B706A-5721-4CBB-9B0C-6AB83EE063C3}" destId="{AECD71AA-A4D4-4233-8126-AEDB0089A53F}" srcOrd="1" destOrd="0" presId="urn:microsoft.com/office/officeart/2008/layout/LinedList"/>
    <dgm:cxn modelId="{AA92CB56-92C4-4B93-807E-DC1C98180BA3}" type="presParOf" srcId="{F9EA1784-B95F-49A2-AF4B-74ADEC859BDF}" destId="{EBA483E3-0DA9-4C84-8367-932136E46FC7}" srcOrd="4" destOrd="0" presId="urn:microsoft.com/office/officeart/2008/layout/LinedList"/>
    <dgm:cxn modelId="{C9A608E0-A939-41FB-8EB6-8CDCAAFDE64B}" type="presParOf" srcId="{F9EA1784-B95F-49A2-AF4B-74ADEC859BDF}" destId="{DF149327-1689-4D27-8421-9006CBD6F965}" srcOrd="5" destOrd="0" presId="urn:microsoft.com/office/officeart/2008/layout/LinedList"/>
    <dgm:cxn modelId="{6525D6E6-4EBB-4B55-BA3F-07ADCABCA366}" type="presParOf" srcId="{DF149327-1689-4D27-8421-9006CBD6F965}" destId="{C3692C96-D414-4E46-AEA6-7A45011C6909}" srcOrd="0" destOrd="0" presId="urn:microsoft.com/office/officeart/2008/layout/LinedList"/>
    <dgm:cxn modelId="{0829A653-4381-44AD-9F14-14568241EA02}" type="presParOf" srcId="{DF149327-1689-4D27-8421-9006CBD6F965}" destId="{FFCD3B73-5FFC-4743-9F53-05F5B174333B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5A5F2B7-6E3A-47B0-BE95-3484ABA656FB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2" csCatId="colorful" phldr="1"/>
      <dgm:spPr/>
      <dgm:t>
        <a:bodyPr/>
        <a:lstStyle/>
        <a:p>
          <a:endParaRPr lang="en-US"/>
        </a:p>
      </dgm:t>
    </dgm:pt>
    <dgm:pt modelId="{CF535A79-5BAF-4509-9E63-E4363599CAFD}">
      <dgm:prSet/>
      <dgm:spPr/>
      <dgm:t>
        <a:bodyPr/>
        <a:lstStyle/>
        <a:p>
          <a:r>
            <a:rPr lang="en-US"/>
            <a:t>• 2023 yılında veri ihlallerinin ortalama maliyeti 4,45 milyon dolar olarak hesaplanmıştır.</a:t>
          </a:r>
        </a:p>
      </dgm:t>
    </dgm:pt>
    <dgm:pt modelId="{06420844-8AED-47CE-8DFF-A94A1D371678}" type="parTrans" cxnId="{1409FBD1-E7A9-4317-BB6F-F58668DC19C9}">
      <dgm:prSet/>
      <dgm:spPr/>
      <dgm:t>
        <a:bodyPr/>
        <a:lstStyle/>
        <a:p>
          <a:endParaRPr lang="en-US"/>
        </a:p>
      </dgm:t>
    </dgm:pt>
    <dgm:pt modelId="{1F10C051-841B-4CE6-BB66-41C2A06E1505}" type="sibTrans" cxnId="{1409FBD1-E7A9-4317-BB6F-F58668DC19C9}">
      <dgm:prSet/>
      <dgm:spPr/>
      <dgm:t>
        <a:bodyPr/>
        <a:lstStyle/>
        <a:p>
          <a:endParaRPr lang="en-US"/>
        </a:p>
      </dgm:t>
    </dgm:pt>
    <dgm:pt modelId="{9C991C0C-9A8C-4749-9655-6AD146CA40C9}">
      <dgm:prSet/>
      <dgm:spPr/>
      <dgm:t>
        <a:bodyPr/>
        <a:lstStyle/>
        <a:p>
          <a:r>
            <a:rPr lang="en-US"/>
            <a:t>• Küresel ekonomiye olan toplam maliyet: 10 trilyon dolar (2025 tahmini).</a:t>
          </a:r>
        </a:p>
      </dgm:t>
    </dgm:pt>
    <dgm:pt modelId="{A1678990-B95F-4338-9F24-65C4B53F4E4B}" type="parTrans" cxnId="{4C03F961-E755-4602-8FD7-722600B397CF}">
      <dgm:prSet/>
      <dgm:spPr/>
      <dgm:t>
        <a:bodyPr/>
        <a:lstStyle/>
        <a:p>
          <a:endParaRPr lang="en-US"/>
        </a:p>
      </dgm:t>
    </dgm:pt>
    <dgm:pt modelId="{4B1563C0-F990-4C3B-8DD0-1B2108F516B0}" type="sibTrans" cxnId="{4C03F961-E755-4602-8FD7-722600B397CF}">
      <dgm:prSet/>
      <dgm:spPr/>
      <dgm:t>
        <a:bodyPr/>
        <a:lstStyle/>
        <a:p>
          <a:endParaRPr lang="en-US"/>
        </a:p>
      </dgm:t>
    </dgm:pt>
    <dgm:pt modelId="{9463FFB6-83F0-4B14-853C-7AC144324635}">
      <dgm:prSet/>
      <dgm:spPr/>
      <dgm:t>
        <a:bodyPr/>
        <a:lstStyle/>
        <a:p>
          <a:r>
            <a:rPr lang="en-US"/>
            <a:t>• Kuruluşlar için büyük bir finansal, operasyonel ve itibar kaybına yol açar.</a:t>
          </a:r>
        </a:p>
      </dgm:t>
    </dgm:pt>
    <dgm:pt modelId="{6BDC2089-B518-4F9A-BE2A-07F0CE05D1C1}" type="parTrans" cxnId="{6216B704-3C04-4D9A-8903-DDA0432E1C6F}">
      <dgm:prSet/>
      <dgm:spPr/>
      <dgm:t>
        <a:bodyPr/>
        <a:lstStyle/>
        <a:p>
          <a:endParaRPr lang="en-US"/>
        </a:p>
      </dgm:t>
    </dgm:pt>
    <dgm:pt modelId="{735D7377-FF1E-4A05-AF31-63BEEE9107A9}" type="sibTrans" cxnId="{6216B704-3C04-4D9A-8903-DDA0432E1C6F}">
      <dgm:prSet/>
      <dgm:spPr/>
      <dgm:t>
        <a:bodyPr/>
        <a:lstStyle/>
        <a:p>
          <a:endParaRPr lang="en-US"/>
        </a:p>
      </dgm:t>
    </dgm:pt>
    <dgm:pt modelId="{05E1F2AA-34D5-47FD-BF4E-47584F36C106}" type="pres">
      <dgm:prSet presAssocID="{D5A5F2B7-6E3A-47B0-BE95-3484ABA656FB}" presName="root" presStyleCnt="0">
        <dgm:presLayoutVars>
          <dgm:dir/>
          <dgm:resizeHandles val="exact"/>
        </dgm:presLayoutVars>
      </dgm:prSet>
      <dgm:spPr/>
    </dgm:pt>
    <dgm:pt modelId="{D5126111-8152-4C24-9DB3-29914FD7332A}" type="pres">
      <dgm:prSet presAssocID="{CF535A79-5BAF-4509-9E63-E4363599CAFD}" presName="compNode" presStyleCnt="0"/>
      <dgm:spPr/>
    </dgm:pt>
    <dgm:pt modelId="{BF56CC40-D16C-4417-B8E6-233222EDFB39}" type="pres">
      <dgm:prSet presAssocID="{CF535A79-5BAF-4509-9E63-E4363599CAFD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llar"/>
        </a:ext>
      </dgm:extLst>
    </dgm:pt>
    <dgm:pt modelId="{D3D14659-ED20-4FCD-AFD2-241470AB6BA3}" type="pres">
      <dgm:prSet presAssocID="{CF535A79-5BAF-4509-9E63-E4363599CAFD}" presName="spaceRect" presStyleCnt="0"/>
      <dgm:spPr/>
    </dgm:pt>
    <dgm:pt modelId="{0902BEB2-37F0-4657-9684-7804C3A1BDAC}" type="pres">
      <dgm:prSet presAssocID="{CF535A79-5BAF-4509-9E63-E4363599CAFD}" presName="textRect" presStyleLbl="revTx" presStyleIdx="0" presStyleCnt="3">
        <dgm:presLayoutVars>
          <dgm:chMax val="1"/>
          <dgm:chPref val="1"/>
        </dgm:presLayoutVars>
      </dgm:prSet>
      <dgm:spPr/>
    </dgm:pt>
    <dgm:pt modelId="{0F43C55D-4C3C-4C4B-8B96-269E6A9CDABB}" type="pres">
      <dgm:prSet presAssocID="{1F10C051-841B-4CE6-BB66-41C2A06E1505}" presName="sibTrans" presStyleCnt="0"/>
      <dgm:spPr/>
    </dgm:pt>
    <dgm:pt modelId="{C80C2379-379B-43BF-A61F-DD2218DDC2B3}" type="pres">
      <dgm:prSet presAssocID="{9C991C0C-9A8C-4749-9655-6AD146CA40C9}" presName="compNode" presStyleCnt="0"/>
      <dgm:spPr/>
    </dgm:pt>
    <dgm:pt modelId="{359C19E4-6F63-4F12-A35A-53A9DFF5791A}" type="pres">
      <dgm:prSet presAssocID="{9C991C0C-9A8C-4749-9655-6AD146CA40C9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Yuan"/>
        </a:ext>
      </dgm:extLst>
    </dgm:pt>
    <dgm:pt modelId="{B7714E47-0547-4651-8C46-4402764B6993}" type="pres">
      <dgm:prSet presAssocID="{9C991C0C-9A8C-4749-9655-6AD146CA40C9}" presName="spaceRect" presStyleCnt="0"/>
      <dgm:spPr/>
    </dgm:pt>
    <dgm:pt modelId="{C2265C38-9335-4A55-BAA7-4276ACB0BDE2}" type="pres">
      <dgm:prSet presAssocID="{9C991C0C-9A8C-4749-9655-6AD146CA40C9}" presName="textRect" presStyleLbl="revTx" presStyleIdx="1" presStyleCnt="3">
        <dgm:presLayoutVars>
          <dgm:chMax val="1"/>
          <dgm:chPref val="1"/>
        </dgm:presLayoutVars>
      </dgm:prSet>
      <dgm:spPr/>
    </dgm:pt>
    <dgm:pt modelId="{D52CF4CC-BD0B-4017-84F9-77B3C6A6020B}" type="pres">
      <dgm:prSet presAssocID="{4B1563C0-F990-4C3B-8DD0-1B2108F516B0}" presName="sibTrans" presStyleCnt="0"/>
      <dgm:spPr/>
    </dgm:pt>
    <dgm:pt modelId="{FFE46C83-B753-48BF-A7AC-1F77B4604FBF}" type="pres">
      <dgm:prSet presAssocID="{9463FFB6-83F0-4B14-853C-7AC144324635}" presName="compNode" presStyleCnt="0"/>
      <dgm:spPr/>
    </dgm:pt>
    <dgm:pt modelId="{4982ECE2-9642-4A97-82BB-11F1006E922B}" type="pres">
      <dgm:prSet presAssocID="{9463FFB6-83F0-4B14-853C-7AC144324635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andshake"/>
        </a:ext>
      </dgm:extLst>
    </dgm:pt>
    <dgm:pt modelId="{7696E82A-21F1-4E06-B139-5E9BD2CDA34A}" type="pres">
      <dgm:prSet presAssocID="{9463FFB6-83F0-4B14-853C-7AC144324635}" presName="spaceRect" presStyleCnt="0"/>
      <dgm:spPr/>
    </dgm:pt>
    <dgm:pt modelId="{29831714-685A-4758-8EE2-1A3FEF12702E}" type="pres">
      <dgm:prSet presAssocID="{9463FFB6-83F0-4B14-853C-7AC144324635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6216B704-3C04-4D9A-8903-DDA0432E1C6F}" srcId="{D5A5F2B7-6E3A-47B0-BE95-3484ABA656FB}" destId="{9463FFB6-83F0-4B14-853C-7AC144324635}" srcOrd="2" destOrd="0" parTransId="{6BDC2089-B518-4F9A-BE2A-07F0CE05D1C1}" sibTransId="{735D7377-FF1E-4A05-AF31-63BEEE9107A9}"/>
    <dgm:cxn modelId="{E056921A-32BE-4B5E-A530-0D68BCA07826}" type="presOf" srcId="{9463FFB6-83F0-4B14-853C-7AC144324635}" destId="{29831714-685A-4758-8EE2-1A3FEF12702E}" srcOrd="0" destOrd="0" presId="urn:microsoft.com/office/officeart/2018/2/layout/IconLabelList"/>
    <dgm:cxn modelId="{76180833-D4C9-4198-B4C1-47A05D5978DE}" type="presOf" srcId="{D5A5F2B7-6E3A-47B0-BE95-3484ABA656FB}" destId="{05E1F2AA-34D5-47FD-BF4E-47584F36C106}" srcOrd="0" destOrd="0" presId="urn:microsoft.com/office/officeart/2018/2/layout/IconLabelList"/>
    <dgm:cxn modelId="{4C03F961-E755-4602-8FD7-722600B397CF}" srcId="{D5A5F2B7-6E3A-47B0-BE95-3484ABA656FB}" destId="{9C991C0C-9A8C-4749-9655-6AD146CA40C9}" srcOrd="1" destOrd="0" parTransId="{A1678990-B95F-4338-9F24-65C4B53F4E4B}" sibTransId="{4B1563C0-F990-4C3B-8DD0-1B2108F516B0}"/>
    <dgm:cxn modelId="{51ADA043-B6A6-4466-A37E-5B51C4194ADB}" type="presOf" srcId="{CF535A79-5BAF-4509-9E63-E4363599CAFD}" destId="{0902BEB2-37F0-4657-9684-7804C3A1BDAC}" srcOrd="0" destOrd="0" presId="urn:microsoft.com/office/officeart/2018/2/layout/IconLabelList"/>
    <dgm:cxn modelId="{582497BE-EED3-4F06-8A93-0EB920F6A6CD}" type="presOf" srcId="{9C991C0C-9A8C-4749-9655-6AD146CA40C9}" destId="{C2265C38-9335-4A55-BAA7-4276ACB0BDE2}" srcOrd="0" destOrd="0" presId="urn:microsoft.com/office/officeart/2018/2/layout/IconLabelList"/>
    <dgm:cxn modelId="{1409FBD1-E7A9-4317-BB6F-F58668DC19C9}" srcId="{D5A5F2B7-6E3A-47B0-BE95-3484ABA656FB}" destId="{CF535A79-5BAF-4509-9E63-E4363599CAFD}" srcOrd="0" destOrd="0" parTransId="{06420844-8AED-47CE-8DFF-A94A1D371678}" sibTransId="{1F10C051-841B-4CE6-BB66-41C2A06E1505}"/>
    <dgm:cxn modelId="{43512885-A1ED-4FE5-B86A-3C449A8A331A}" type="presParOf" srcId="{05E1F2AA-34D5-47FD-BF4E-47584F36C106}" destId="{D5126111-8152-4C24-9DB3-29914FD7332A}" srcOrd="0" destOrd="0" presId="urn:microsoft.com/office/officeart/2018/2/layout/IconLabelList"/>
    <dgm:cxn modelId="{72EBD13A-B754-4C9B-B9B8-6D62CD8045B3}" type="presParOf" srcId="{D5126111-8152-4C24-9DB3-29914FD7332A}" destId="{BF56CC40-D16C-4417-B8E6-233222EDFB39}" srcOrd="0" destOrd="0" presId="urn:microsoft.com/office/officeart/2018/2/layout/IconLabelList"/>
    <dgm:cxn modelId="{DDB1EC86-CCC9-41DF-BD4D-2E1C76DA36CD}" type="presParOf" srcId="{D5126111-8152-4C24-9DB3-29914FD7332A}" destId="{D3D14659-ED20-4FCD-AFD2-241470AB6BA3}" srcOrd="1" destOrd="0" presId="urn:microsoft.com/office/officeart/2018/2/layout/IconLabelList"/>
    <dgm:cxn modelId="{F1A2682C-11B5-444A-895A-FEC242E2B254}" type="presParOf" srcId="{D5126111-8152-4C24-9DB3-29914FD7332A}" destId="{0902BEB2-37F0-4657-9684-7804C3A1BDAC}" srcOrd="2" destOrd="0" presId="urn:microsoft.com/office/officeart/2018/2/layout/IconLabelList"/>
    <dgm:cxn modelId="{C949666F-6BCA-4775-965F-8FC71F03B33F}" type="presParOf" srcId="{05E1F2AA-34D5-47FD-BF4E-47584F36C106}" destId="{0F43C55D-4C3C-4C4B-8B96-269E6A9CDABB}" srcOrd="1" destOrd="0" presId="urn:microsoft.com/office/officeart/2018/2/layout/IconLabelList"/>
    <dgm:cxn modelId="{B82B475C-DC72-4E70-9FCF-F28D68D1F4C1}" type="presParOf" srcId="{05E1F2AA-34D5-47FD-BF4E-47584F36C106}" destId="{C80C2379-379B-43BF-A61F-DD2218DDC2B3}" srcOrd="2" destOrd="0" presId="urn:microsoft.com/office/officeart/2018/2/layout/IconLabelList"/>
    <dgm:cxn modelId="{EBAD24BA-902A-46DD-8910-1CB67901F755}" type="presParOf" srcId="{C80C2379-379B-43BF-A61F-DD2218DDC2B3}" destId="{359C19E4-6F63-4F12-A35A-53A9DFF5791A}" srcOrd="0" destOrd="0" presId="urn:microsoft.com/office/officeart/2018/2/layout/IconLabelList"/>
    <dgm:cxn modelId="{C839D566-7A92-4993-9588-B83B64141F71}" type="presParOf" srcId="{C80C2379-379B-43BF-A61F-DD2218DDC2B3}" destId="{B7714E47-0547-4651-8C46-4402764B6993}" srcOrd="1" destOrd="0" presId="urn:microsoft.com/office/officeart/2018/2/layout/IconLabelList"/>
    <dgm:cxn modelId="{3983EBB2-E9A4-48A1-8498-EA6AAC88F405}" type="presParOf" srcId="{C80C2379-379B-43BF-A61F-DD2218DDC2B3}" destId="{C2265C38-9335-4A55-BAA7-4276ACB0BDE2}" srcOrd="2" destOrd="0" presId="urn:microsoft.com/office/officeart/2018/2/layout/IconLabelList"/>
    <dgm:cxn modelId="{CA1120E5-2646-4FF3-B58F-663C4D0CFEE2}" type="presParOf" srcId="{05E1F2AA-34D5-47FD-BF4E-47584F36C106}" destId="{D52CF4CC-BD0B-4017-84F9-77B3C6A6020B}" srcOrd="3" destOrd="0" presId="urn:microsoft.com/office/officeart/2018/2/layout/IconLabelList"/>
    <dgm:cxn modelId="{C47B9CF5-1986-47D1-B114-C9A195CE9257}" type="presParOf" srcId="{05E1F2AA-34D5-47FD-BF4E-47584F36C106}" destId="{FFE46C83-B753-48BF-A7AC-1F77B4604FBF}" srcOrd="4" destOrd="0" presId="urn:microsoft.com/office/officeart/2018/2/layout/IconLabelList"/>
    <dgm:cxn modelId="{1D5455E2-3E8A-4AB1-9F6A-478E722E6390}" type="presParOf" srcId="{FFE46C83-B753-48BF-A7AC-1F77B4604FBF}" destId="{4982ECE2-9642-4A97-82BB-11F1006E922B}" srcOrd="0" destOrd="0" presId="urn:microsoft.com/office/officeart/2018/2/layout/IconLabelList"/>
    <dgm:cxn modelId="{933A7A17-239F-4550-84C5-A03B14F6F2F8}" type="presParOf" srcId="{FFE46C83-B753-48BF-A7AC-1F77B4604FBF}" destId="{7696E82A-21F1-4E06-B139-5E9BD2CDA34A}" srcOrd="1" destOrd="0" presId="urn:microsoft.com/office/officeart/2018/2/layout/IconLabelList"/>
    <dgm:cxn modelId="{9EBDE067-C330-4E2B-A8F5-CEABB473C2A9}" type="presParOf" srcId="{FFE46C83-B753-48BF-A7AC-1F77B4604FBF}" destId="{29831714-685A-4758-8EE2-1A3FEF12702E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D78C51E-B418-46A1-AD1A-F0D7390F8527}" type="doc">
      <dgm:prSet loTypeId="urn:microsoft.com/office/officeart/2005/8/layout/vList2" loCatId="list" qsTypeId="urn:microsoft.com/office/officeart/2005/8/quickstyle/simple4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633F7232-8658-48F7-972E-5632E757CF10}">
      <dgm:prSet/>
      <dgm:spPr/>
      <dgm:t>
        <a:bodyPr/>
        <a:lstStyle/>
        <a:p>
          <a:r>
            <a:rPr lang="en-US"/>
            <a:t>1. Yapay Zeka Destekli Siber Güvenlik</a:t>
          </a:r>
        </a:p>
      </dgm:t>
    </dgm:pt>
    <dgm:pt modelId="{E68FEDD0-57E2-49DA-9BD9-6C12CD5761DB}" type="parTrans" cxnId="{079D211B-857D-4DE8-B4B7-308F2DA50D49}">
      <dgm:prSet/>
      <dgm:spPr/>
      <dgm:t>
        <a:bodyPr/>
        <a:lstStyle/>
        <a:p>
          <a:endParaRPr lang="en-US"/>
        </a:p>
      </dgm:t>
    </dgm:pt>
    <dgm:pt modelId="{1932B2BA-AE6A-4D6C-8AF2-6BAB59C2A43A}" type="sibTrans" cxnId="{079D211B-857D-4DE8-B4B7-308F2DA50D49}">
      <dgm:prSet/>
      <dgm:spPr/>
      <dgm:t>
        <a:bodyPr/>
        <a:lstStyle/>
        <a:p>
          <a:endParaRPr lang="en-US"/>
        </a:p>
      </dgm:t>
    </dgm:pt>
    <dgm:pt modelId="{9E768351-6CD2-4B3C-B1DD-B6872AA073F5}">
      <dgm:prSet/>
      <dgm:spPr/>
      <dgm:t>
        <a:bodyPr/>
        <a:lstStyle/>
        <a:p>
          <a:r>
            <a:rPr lang="en-US"/>
            <a:t>2. Zero Trust Güvenlik Modeli</a:t>
          </a:r>
        </a:p>
      </dgm:t>
    </dgm:pt>
    <dgm:pt modelId="{21A49CDD-4A6D-47D0-AC05-A835D38E7121}" type="parTrans" cxnId="{550F9E34-56EE-44EA-B1C9-B326F880DC60}">
      <dgm:prSet/>
      <dgm:spPr/>
      <dgm:t>
        <a:bodyPr/>
        <a:lstStyle/>
        <a:p>
          <a:endParaRPr lang="en-US"/>
        </a:p>
      </dgm:t>
    </dgm:pt>
    <dgm:pt modelId="{AD00D140-0DE6-4AB5-A44A-29F599D4BAA0}" type="sibTrans" cxnId="{550F9E34-56EE-44EA-B1C9-B326F880DC60}">
      <dgm:prSet/>
      <dgm:spPr/>
      <dgm:t>
        <a:bodyPr/>
        <a:lstStyle/>
        <a:p>
          <a:endParaRPr lang="en-US"/>
        </a:p>
      </dgm:t>
    </dgm:pt>
    <dgm:pt modelId="{B39C33E8-D828-47ED-AB76-84109C68FD35}">
      <dgm:prSet/>
      <dgm:spPr/>
      <dgm:t>
        <a:bodyPr/>
        <a:lstStyle/>
        <a:p>
          <a:r>
            <a:rPr lang="en-US"/>
            <a:t>3. Bulut Güvenliği</a:t>
          </a:r>
        </a:p>
      </dgm:t>
    </dgm:pt>
    <dgm:pt modelId="{2A5D7EDC-5114-4216-AAC2-AEA483438997}" type="parTrans" cxnId="{794147D8-A142-4944-8D68-3A67112E712E}">
      <dgm:prSet/>
      <dgm:spPr/>
      <dgm:t>
        <a:bodyPr/>
        <a:lstStyle/>
        <a:p>
          <a:endParaRPr lang="en-US"/>
        </a:p>
      </dgm:t>
    </dgm:pt>
    <dgm:pt modelId="{863A2799-3EC2-4A78-B1ED-9E3B6F7935F9}" type="sibTrans" cxnId="{794147D8-A142-4944-8D68-3A67112E712E}">
      <dgm:prSet/>
      <dgm:spPr/>
      <dgm:t>
        <a:bodyPr/>
        <a:lstStyle/>
        <a:p>
          <a:endParaRPr lang="en-US"/>
        </a:p>
      </dgm:t>
    </dgm:pt>
    <dgm:pt modelId="{4297D5BE-F264-4157-AA0E-D38D7E669A67}">
      <dgm:prSet/>
      <dgm:spPr/>
      <dgm:t>
        <a:bodyPr/>
        <a:lstStyle/>
        <a:p>
          <a:r>
            <a:rPr lang="en-US"/>
            <a:t>4. 5G ve Nesnelerin İnterneti (IoT) Güvenliği</a:t>
          </a:r>
        </a:p>
      </dgm:t>
    </dgm:pt>
    <dgm:pt modelId="{6DFCF56D-5AB0-423C-92B1-BC149008773B}" type="parTrans" cxnId="{073BBD16-B78F-4ABF-B95E-F73079F044CB}">
      <dgm:prSet/>
      <dgm:spPr/>
      <dgm:t>
        <a:bodyPr/>
        <a:lstStyle/>
        <a:p>
          <a:endParaRPr lang="en-US"/>
        </a:p>
      </dgm:t>
    </dgm:pt>
    <dgm:pt modelId="{2BF18F3F-47EA-4FA4-8FA9-99003FF0F246}" type="sibTrans" cxnId="{073BBD16-B78F-4ABF-B95E-F73079F044CB}">
      <dgm:prSet/>
      <dgm:spPr/>
      <dgm:t>
        <a:bodyPr/>
        <a:lstStyle/>
        <a:p>
          <a:endParaRPr lang="en-US"/>
        </a:p>
      </dgm:t>
    </dgm:pt>
    <dgm:pt modelId="{AB5E48B2-7D6D-4DE2-BDF9-BD5C8F7937E1}">
      <dgm:prSet/>
      <dgm:spPr/>
      <dgm:t>
        <a:bodyPr/>
        <a:lstStyle/>
        <a:p>
          <a:r>
            <a:rPr lang="en-US"/>
            <a:t>5. Daha güçlü veri koruma yasaları (KVKK, GDPR)</a:t>
          </a:r>
        </a:p>
      </dgm:t>
    </dgm:pt>
    <dgm:pt modelId="{A77412F4-A355-4E6C-B153-E59FE6CE85BA}" type="parTrans" cxnId="{EB6D64E0-1018-44C2-B5A4-D0E2F108FBB4}">
      <dgm:prSet/>
      <dgm:spPr/>
      <dgm:t>
        <a:bodyPr/>
        <a:lstStyle/>
        <a:p>
          <a:endParaRPr lang="en-US"/>
        </a:p>
      </dgm:t>
    </dgm:pt>
    <dgm:pt modelId="{1E498F27-4374-4F3F-ADD8-CE5BB3692ED0}" type="sibTrans" cxnId="{EB6D64E0-1018-44C2-B5A4-D0E2F108FBB4}">
      <dgm:prSet/>
      <dgm:spPr/>
      <dgm:t>
        <a:bodyPr/>
        <a:lstStyle/>
        <a:p>
          <a:endParaRPr lang="en-US"/>
        </a:p>
      </dgm:t>
    </dgm:pt>
    <dgm:pt modelId="{2E16B28D-A164-4158-AEF2-B821FA8BCF2C}" type="pres">
      <dgm:prSet presAssocID="{3D78C51E-B418-46A1-AD1A-F0D7390F8527}" presName="linear" presStyleCnt="0">
        <dgm:presLayoutVars>
          <dgm:animLvl val="lvl"/>
          <dgm:resizeHandles val="exact"/>
        </dgm:presLayoutVars>
      </dgm:prSet>
      <dgm:spPr/>
    </dgm:pt>
    <dgm:pt modelId="{E85457CB-BEA2-42A2-87C9-5258F75FCEC6}" type="pres">
      <dgm:prSet presAssocID="{633F7232-8658-48F7-972E-5632E757CF10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ECB73043-CC38-4DCF-A9A0-BF171A7BC66C}" type="pres">
      <dgm:prSet presAssocID="{1932B2BA-AE6A-4D6C-8AF2-6BAB59C2A43A}" presName="spacer" presStyleCnt="0"/>
      <dgm:spPr/>
    </dgm:pt>
    <dgm:pt modelId="{2665DA05-8A83-4123-A0CB-41A124DBF483}" type="pres">
      <dgm:prSet presAssocID="{9E768351-6CD2-4B3C-B1DD-B6872AA073F5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FB6AE0D2-A2EF-422B-B348-ABDAE5A1960B}" type="pres">
      <dgm:prSet presAssocID="{AD00D140-0DE6-4AB5-A44A-29F599D4BAA0}" presName="spacer" presStyleCnt="0"/>
      <dgm:spPr/>
    </dgm:pt>
    <dgm:pt modelId="{FC8192EA-B86E-4590-A3C8-15DBF6542053}" type="pres">
      <dgm:prSet presAssocID="{B39C33E8-D828-47ED-AB76-84109C68FD35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E9A2C394-03B1-45DC-B942-188EA66242B1}" type="pres">
      <dgm:prSet presAssocID="{863A2799-3EC2-4A78-B1ED-9E3B6F7935F9}" presName="spacer" presStyleCnt="0"/>
      <dgm:spPr/>
    </dgm:pt>
    <dgm:pt modelId="{F95C01E7-3426-42D0-9732-9EC86230F271}" type="pres">
      <dgm:prSet presAssocID="{4297D5BE-F264-4157-AA0E-D38D7E669A67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2AA5C367-6B3D-44A4-9E29-8262F99B6375}" type="pres">
      <dgm:prSet presAssocID="{2BF18F3F-47EA-4FA4-8FA9-99003FF0F246}" presName="spacer" presStyleCnt="0"/>
      <dgm:spPr/>
    </dgm:pt>
    <dgm:pt modelId="{612893DC-4C0C-47DB-B4B9-12EC6D0FD319}" type="pres">
      <dgm:prSet presAssocID="{AB5E48B2-7D6D-4DE2-BDF9-BD5C8F7937E1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073BBD16-B78F-4ABF-B95E-F73079F044CB}" srcId="{3D78C51E-B418-46A1-AD1A-F0D7390F8527}" destId="{4297D5BE-F264-4157-AA0E-D38D7E669A67}" srcOrd="3" destOrd="0" parTransId="{6DFCF56D-5AB0-423C-92B1-BC149008773B}" sibTransId="{2BF18F3F-47EA-4FA4-8FA9-99003FF0F246}"/>
    <dgm:cxn modelId="{079D211B-857D-4DE8-B4B7-308F2DA50D49}" srcId="{3D78C51E-B418-46A1-AD1A-F0D7390F8527}" destId="{633F7232-8658-48F7-972E-5632E757CF10}" srcOrd="0" destOrd="0" parTransId="{E68FEDD0-57E2-49DA-9BD9-6C12CD5761DB}" sibTransId="{1932B2BA-AE6A-4D6C-8AF2-6BAB59C2A43A}"/>
    <dgm:cxn modelId="{550F9E34-56EE-44EA-B1C9-B326F880DC60}" srcId="{3D78C51E-B418-46A1-AD1A-F0D7390F8527}" destId="{9E768351-6CD2-4B3C-B1DD-B6872AA073F5}" srcOrd="1" destOrd="0" parTransId="{21A49CDD-4A6D-47D0-AC05-A835D38E7121}" sibTransId="{AD00D140-0DE6-4AB5-A44A-29F599D4BAA0}"/>
    <dgm:cxn modelId="{27F1A838-18FB-40AD-B15A-8F61A2DC9872}" type="presOf" srcId="{4297D5BE-F264-4157-AA0E-D38D7E669A67}" destId="{F95C01E7-3426-42D0-9732-9EC86230F271}" srcOrd="0" destOrd="0" presId="urn:microsoft.com/office/officeart/2005/8/layout/vList2"/>
    <dgm:cxn modelId="{DC89AB83-B62D-4245-A578-299054FAF146}" type="presOf" srcId="{633F7232-8658-48F7-972E-5632E757CF10}" destId="{E85457CB-BEA2-42A2-87C9-5258F75FCEC6}" srcOrd="0" destOrd="0" presId="urn:microsoft.com/office/officeart/2005/8/layout/vList2"/>
    <dgm:cxn modelId="{23191085-42B3-4333-B34B-C4F3F8E215AB}" type="presOf" srcId="{B39C33E8-D828-47ED-AB76-84109C68FD35}" destId="{FC8192EA-B86E-4590-A3C8-15DBF6542053}" srcOrd="0" destOrd="0" presId="urn:microsoft.com/office/officeart/2005/8/layout/vList2"/>
    <dgm:cxn modelId="{CF4E0191-3BEA-42F0-BC46-64001D11A8CA}" type="presOf" srcId="{AB5E48B2-7D6D-4DE2-BDF9-BD5C8F7937E1}" destId="{612893DC-4C0C-47DB-B4B9-12EC6D0FD319}" srcOrd="0" destOrd="0" presId="urn:microsoft.com/office/officeart/2005/8/layout/vList2"/>
    <dgm:cxn modelId="{F41E0694-DF9B-4A68-A547-1CDAF0405D18}" type="presOf" srcId="{3D78C51E-B418-46A1-AD1A-F0D7390F8527}" destId="{2E16B28D-A164-4158-AEF2-B821FA8BCF2C}" srcOrd="0" destOrd="0" presId="urn:microsoft.com/office/officeart/2005/8/layout/vList2"/>
    <dgm:cxn modelId="{06F5C1D2-2C5B-42E1-AE5D-41B9DDC7747A}" type="presOf" srcId="{9E768351-6CD2-4B3C-B1DD-B6872AA073F5}" destId="{2665DA05-8A83-4123-A0CB-41A124DBF483}" srcOrd="0" destOrd="0" presId="urn:microsoft.com/office/officeart/2005/8/layout/vList2"/>
    <dgm:cxn modelId="{794147D8-A142-4944-8D68-3A67112E712E}" srcId="{3D78C51E-B418-46A1-AD1A-F0D7390F8527}" destId="{B39C33E8-D828-47ED-AB76-84109C68FD35}" srcOrd="2" destOrd="0" parTransId="{2A5D7EDC-5114-4216-AAC2-AEA483438997}" sibTransId="{863A2799-3EC2-4A78-B1ED-9E3B6F7935F9}"/>
    <dgm:cxn modelId="{EB6D64E0-1018-44C2-B5A4-D0E2F108FBB4}" srcId="{3D78C51E-B418-46A1-AD1A-F0D7390F8527}" destId="{AB5E48B2-7D6D-4DE2-BDF9-BD5C8F7937E1}" srcOrd="4" destOrd="0" parTransId="{A77412F4-A355-4E6C-B153-E59FE6CE85BA}" sibTransId="{1E498F27-4374-4F3F-ADD8-CE5BB3692ED0}"/>
    <dgm:cxn modelId="{134205DF-766D-4268-AA57-9B24320D2E1E}" type="presParOf" srcId="{2E16B28D-A164-4158-AEF2-B821FA8BCF2C}" destId="{E85457CB-BEA2-42A2-87C9-5258F75FCEC6}" srcOrd="0" destOrd="0" presId="urn:microsoft.com/office/officeart/2005/8/layout/vList2"/>
    <dgm:cxn modelId="{8F78D8B2-EA1B-4520-91FB-18A1B0A2F6F5}" type="presParOf" srcId="{2E16B28D-A164-4158-AEF2-B821FA8BCF2C}" destId="{ECB73043-CC38-4DCF-A9A0-BF171A7BC66C}" srcOrd="1" destOrd="0" presId="urn:microsoft.com/office/officeart/2005/8/layout/vList2"/>
    <dgm:cxn modelId="{574C5D1C-4C24-4313-BFE3-12E664459A34}" type="presParOf" srcId="{2E16B28D-A164-4158-AEF2-B821FA8BCF2C}" destId="{2665DA05-8A83-4123-A0CB-41A124DBF483}" srcOrd="2" destOrd="0" presId="urn:microsoft.com/office/officeart/2005/8/layout/vList2"/>
    <dgm:cxn modelId="{05E03F4C-BED9-4F41-ACDA-CF2358E5DFA5}" type="presParOf" srcId="{2E16B28D-A164-4158-AEF2-B821FA8BCF2C}" destId="{FB6AE0D2-A2EF-422B-B348-ABDAE5A1960B}" srcOrd="3" destOrd="0" presId="urn:microsoft.com/office/officeart/2005/8/layout/vList2"/>
    <dgm:cxn modelId="{E8DED4B4-49B8-4ACD-BDA2-871A69C37F11}" type="presParOf" srcId="{2E16B28D-A164-4158-AEF2-B821FA8BCF2C}" destId="{FC8192EA-B86E-4590-A3C8-15DBF6542053}" srcOrd="4" destOrd="0" presId="urn:microsoft.com/office/officeart/2005/8/layout/vList2"/>
    <dgm:cxn modelId="{1F7039FD-7A76-4646-BBDE-186D74CF19B1}" type="presParOf" srcId="{2E16B28D-A164-4158-AEF2-B821FA8BCF2C}" destId="{E9A2C394-03B1-45DC-B942-188EA66242B1}" srcOrd="5" destOrd="0" presId="urn:microsoft.com/office/officeart/2005/8/layout/vList2"/>
    <dgm:cxn modelId="{A550E916-9691-48D5-AD75-991B61C8E670}" type="presParOf" srcId="{2E16B28D-A164-4158-AEF2-B821FA8BCF2C}" destId="{F95C01E7-3426-42D0-9732-9EC86230F271}" srcOrd="6" destOrd="0" presId="urn:microsoft.com/office/officeart/2005/8/layout/vList2"/>
    <dgm:cxn modelId="{4C594D10-31B5-4D58-83BC-333E2EE241DA}" type="presParOf" srcId="{2E16B28D-A164-4158-AEF2-B821FA8BCF2C}" destId="{2AA5C367-6B3D-44A4-9E29-8262F99B6375}" srcOrd="7" destOrd="0" presId="urn:microsoft.com/office/officeart/2005/8/layout/vList2"/>
    <dgm:cxn modelId="{D7CE0850-4925-4478-B060-7544C09D6214}" type="presParOf" srcId="{2E16B28D-A164-4158-AEF2-B821FA8BCF2C}" destId="{612893DC-4C0C-47DB-B4B9-12EC6D0FD319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C6A32F3-4E04-40B3-8B9C-FAB97ADC4384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299045B1-8419-4254-AF3F-56403BA31D7C}">
      <dgm:prSet/>
      <dgm:spPr/>
      <dgm:t>
        <a:bodyPr/>
        <a:lstStyle/>
        <a:p>
          <a:r>
            <a:rPr lang="en-US"/>
            <a:t>• Sürekli öğrenin ve kendinizi güncel tutun.</a:t>
          </a:r>
        </a:p>
      </dgm:t>
    </dgm:pt>
    <dgm:pt modelId="{A7F02E03-62CB-4523-80A9-BB6DF89958AD}" type="parTrans" cxnId="{9C7C2ABC-CCBB-4A78-A34B-8FFDE35C1A37}">
      <dgm:prSet/>
      <dgm:spPr/>
      <dgm:t>
        <a:bodyPr/>
        <a:lstStyle/>
        <a:p>
          <a:endParaRPr lang="en-US"/>
        </a:p>
      </dgm:t>
    </dgm:pt>
    <dgm:pt modelId="{B2D5E874-916F-4B42-A490-DF3A1046CDEA}" type="sibTrans" cxnId="{9C7C2ABC-CCBB-4A78-A34B-8FFDE35C1A37}">
      <dgm:prSet/>
      <dgm:spPr/>
      <dgm:t>
        <a:bodyPr/>
        <a:lstStyle/>
        <a:p>
          <a:endParaRPr lang="en-US"/>
        </a:p>
      </dgm:t>
    </dgm:pt>
    <dgm:pt modelId="{11B0A363-503F-45FF-8B60-CE952ED6A880}">
      <dgm:prSet/>
      <dgm:spPr/>
      <dgm:t>
        <a:bodyPr/>
        <a:lstStyle/>
        <a:p>
          <a:r>
            <a:rPr lang="en-US"/>
            <a:t>• Siber saldırı simülasyonlarına katılın.</a:t>
          </a:r>
        </a:p>
      </dgm:t>
    </dgm:pt>
    <dgm:pt modelId="{F44CA489-059C-4097-A81C-5DA6961FBB80}" type="parTrans" cxnId="{41C35035-5E96-4E3F-BBCC-7AB9E446DCA4}">
      <dgm:prSet/>
      <dgm:spPr/>
      <dgm:t>
        <a:bodyPr/>
        <a:lstStyle/>
        <a:p>
          <a:endParaRPr lang="en-US"/>
        </a:p>
      </dgm:t>
    </dgm:pt>
    <dgm:pt modelId="{42128958-AA72-41BB-AF63-9C514CF314D8}" type="sibTrans" cxnId="{41C35035-5E96-4E3F-BBCC-7AB9E446DCA4}">
      <dgm:prSet/>
      <dgm:spPr/>
      <dgm:t>
        <a:bodyPr/>
        <a:lstStyle/>
        <a:p>
          <a:endParaRPr lang="en-US"/>
        </a:p>
      </dgm:t>
    </dgm:pt>
    <dgm:pt modelId="{59FA1B91-A9FD-4840-8A75-8C8BE5D7D4F6}">
      <dgm:prSet/>
      <dgm:spPr/>
      <dgm:t>
        <a:bodyPr/>
        <a:lstStyle/>
        <a:p>
          <a:r>
            <a:rPr lang="en-US"/>
            <a:t>• Etik hacker olmak için gerekli sertifikasyonları (CEH, CISSP) alın.</a:t>
          </a:r>
        </a:p>
      </dgm:t>
    </dgm:pt>
    <dgm:pt modelId="{AAEB5AE5-277B-4292-9136-588630399ABF}" type="parTrans" cxnId="{D4F4DAEC-FDCD-42A8-A6FF-CAC0CE6D8071}">
      <dgm:prSet/>
      <dgm:spPr/>
      <dgm:t>
        <a:bodyPr/>
        <a:lstStyle/>
        <a:p>
          <a:endParaRPr lang="en-US"/>
        </a:p>
      </dgm:t>
    </dgm:pt>
    <dgm:pt modelId="{1F2D2020-E5DA-4B39-ACCD-E3D4C6892326}" type="sibTrans" cxnId="{D4F4DAEC-FDCD-42A8-A6FF-CAC0CE6D8071}">
      <dgm:prSet/>
      <dgm:spPr/>
      <dgm:t>
        <a:bodyPr/>
        <a:lstStyle/>
        <a:p>
          <a:endParaRPr lang="en-US"/>
        </a:p>
      </dgm:t>
    </dgm:pt>
    <dgm:pt modelId="{105E590A-6319-49A0-856A-32120477F9EA}" type="pres">
      <dgm:prSet presAssocID="{EC6A32F3-4E04-40B3-8B9C-FAB97ADC4384}" presName="linear" presStyleCnt="0">
        <dgm:presLayoutVars>
          <dgm:animLvl val="lvl"/>
          <dgm:resizeHandles val="exact"/>
        </dgm:presLayoutVars>
      </dgm:prSet>
      <dgm:spPr/>
    </dgm:pt>
    <dgm:pt modelId="{0085AB24-BDD7-461E-8B0E-7C169310BABD}" type="pres">
      <dgm:prSet presAssocID="{299045B1-8419-4254-AF3F-56403BA31D7C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D5CF4A64-1F46-4947-8C98-8B4D3E906C07}" type="pres">
      <dgm:prSet presAssocID="{B2D5E874-916F-4B42-A490-DF3A1046CDEA}" presName="spacer" presStyleCnt="0"/>
      <dgm:spPr/>
    </dgm:pt>
    <dgm:pt modelId="{3C38E322-F4FC-4A02-BFF7-CB7FB1BEAA7F}" type="pres">
      <dgm:prSet presAssocID="{11B0A363-503F-45FF-8B60-CE952ED6A880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715685EC-ED7D-4C3F-A72C-D96879EC2C34}" type="pres">
      <dgm:prSet presAssocID="{42128958-AA72-41BB-AF63-9C514CF314D8}" presName="spacer" presStyleCnt="0"/>
      <dgm:spPr/>
    </dgm:pt>
    <dgm:pt modelId="{39BACA22-F31F-4BC1-ABC7-A9B301F19CD9}" type="pres">
      <dgm:prSet presAssocID="{59FA1B91-A9FD-4840-8A75-8C8BE5D7D4F6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67491A0A-25C3-4E4C-89A7-5E1D9377F36F}" type="presOf" srcId="{299045B1-8419-4254-AF3F-56403BA31D7C}" destId="{0085AB24-BDD7-461E-8B0E-7C169310BABD}" srcOrd="0" destOrd="0" presId="urn:microsoft.com/office/officeart/2005/8/layout/vList2"/>
    <dgm:cxn modelId="{41C35035-5E96-4E3F-BBCC-7AB9E446DCA4}" srcId="{EC6A32F3-4E04-40B3-8B9C-FAB97ADC4384}" destId="{11B0A363-503F-45FF-8B60-CE952ED6A880}" srcOrd="1" destOrd="0" parTransId="{F44CA489-059C-4097-A81C-5DA6961FBB80}" sibTransId="{42128958-AA72-41BB-AF63-9C514CF314D8}"/>
    <dgm:cxn modelId="{23027B69-5011-4DDC-AA3B-B95DB1563CBD}" type="presOf" srcId="{EC6A32F3-4E04-40B3-8B9C-FAB97ADC4384}" destId="{105E590A-6319-49A0-856A-32120477F9EA}" srcOrd="0" destOrd="0" presId="urn:microsoft.com/office/officeart/2005/8/layout/vList2"/>
    <dgm:cxn modelId="{F55203A2-72D0-4CD6-9FC5-A3D9C8A58B73}" type="presOf" srcId="{59FA1B91-A9FD-4840-8A75-8C8BE5D7D4F6}" destId="{39BACA22-F31F-4BC1-ABC7-A9B301F19CD9}" srcOrd="0" destOrd="0" presId="urn:microsoft.com/office/officeart/2005/8/layout/vList2"/>
    <dgm:cxn modelId="{9C7C2ABC-CCBB-4A78-A34B-8FFDE35C1A37}" srcId="{EC6A32F3-4E04-40B3-8B9C-FAB97ADC4384}" destId="{299045B1-8419-4254-AF3F-56403BA31D7C}" srcOrd="0" destOrd="0" parTransId="{A7F02E03-62CB-4523-80A9-BB6DF89958AD}" sibTransId="{B2D5E874-916F-4B42-A490-DF3A1046CDEA}"/>
    <dgm:cxn modelId="{F1457EDF-8FB1-4987-8174-843A3497F3A5}" type="presOf" srcId="{11B0A363-503F-45FF-8B60-CE952ED6A880}" destId="{3C38E322-F4FC-4A02-BFF7-CB7FB1BEAA7F}" srcOrd="0" destOrd="0" presId="urn:microsoft.com/office/officeart/2005/8/layout/vList2"/>
    <dgm:cxn modelId="{D4F4DAEC-FDCD-42A8-A6FF-CAC0CE6D8071}" srcId="{EC6A32F3-4E04-40B3-8B9C-FAB97ADC4384}" destId="{59FA1B91-A9FD-4840-8A75-8C8BE5D7D4F6}" srcOrd="2" destOrd="0" parTransId="{AAEB5AE5-277B-4292-9136-588630399ABF}" sibTransId="{1F2D2020-E5DA-4B39-ACCD-E3D4C6892326}"/>
    <dgm:cxn modelId="{89119627-0AFD-4BEF-BBCF-AE2839A684A6}" type="presParOf" srcId="{105E590A-6319-49A0-856A-32120477F9EA}" destId="{0085AB24-BDD7-461E-8B0E-7C169310BABD}" srcOrd="0" destOrd="0" presId="urn:microsoft.com/office/officeart/2005/8/layout/vList2"/>
    <dgm:cxn modelId="{8AEA18D8-663D-4CC7-B443-63D8A18C33E2}" type="presParOf" srcId="{105E590A-6319-49A0-856A-32120477F9EA}" destId="{D5CF4A64-1F46-4947-8C98-8B4D3E906C07}" srcOrd="1" destOrd="0" presId="urn:microsoft.com/office/officeart/2005/8/layout/vList2"/>
    <dgm:cxn modelId="{493B0954-2F53-4721-A607-5D61EC7BD0A7}" type="presParOf" srcId="{105E590A-6319-49A0-856A-32120477F9EA}" destId="{3C38E322-F4FC-4A02-BFF7-CB7FB1BEAA7F}" srcOrd="2" destOrd="0" presId="urn:microsoft.com/office/officeart/2005/8/layout/vList2"/>
    <dgm:cxn modelId="{1486180C-BC3E-4FC0-B43F-C9E27E39E888}" type="presParOf" srcId="{105E590A-6319-49A0-856A-32120477F9EA}" destId="{715685EC-ED7D-4C3F-A72C-D96879EC2C34}" srcOrd="3" destOrd="0" presId="urn:microsoft.com/office/officeart/2005/8/layout/vList2"/>
    <dgm:cxn modelId="{B808390F-03CD-4C2D-8837-FC3C0F88F419}" type="presParOf" srcId="{105E590A-6319-49A0-856A-32120477F9EA}" destId="{39BACA22-F31F-4BC1-ABC7-A9B301F19CD9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7FB448C-CAED-45E5-B916-A85CFA99AC66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1BD9128B-B8AB-4E8F-B894-78EC72B5947A}">
      <dgm:prSet/>
      <dgm:spPr/>
      <dgm:t>
        <a:bodyPr/>
        <a:lstStyle/>
        <a:p>
          <a:r>
            <a:rPr lang="tr-TR"/>
            <a:t>Gönüllü projelere katılarak deneyim kazanın.</a:t>
          </a:r>
          <a:endParaRPr lang="en-US"/>
        </a:p>
      </dgm:t>
    </dgm:pt>
    <dgm:pt modelId="{D47D5D5C-2C6C-4D8C-8F81-1489E4EA45E5}" type="parTrans" cxnId="{9794CE8F-5257-4AB6-9C38-305F5AF423F8}">
      <dgm:prSet/>
      <dgm:spPr/>
      <dgm:t>
        <a:bodyPr/>
        <a:lstStyle/>
        <a:p>
          <a:endParaRPr lang="en-US"/>
        </a:p>
      </dgm:t>
    </dgm:pt>
    <dgm:pt modelId="{06B5A755-9807-4462-94A9-5D4C314EAA8A}" type="sibTrans" cxnId="{9794CE8F-5257-4AB6-9C38-305F5AF423F8}">
      <dgm:prSet/>
      <dgm:spPr/>
      <dgm:t>
        <a:bodyPr/>
        <a:lstStyle/>
        <a:p>
          <a:endParaRPr lang="en-US"/>
        </a:p>
      </dgm:t>
    </dgm:pt>
    <dgm:pt modelId="{9FC1D0EA-00D4-4750-A5C5-5D7D02F5C371}">
      <dgm:prSet/>
      <dgm:spPr/>
      <dgm:t>
        <a:bodyPr/>
        <a:lstStyle/>
        <a:p>
          <a:r>
            <a:rPr lang="tr-TR"/>
            <a:t>Unutmayın, siber güvenlikte başarılı olmak sürekli öğrenme ve pratik gerektirir. Çalışarak hem kendinizi hem de ülkenizi koruyabilirsiniz!</a:t>
          </a:r>
          <a:endParaRPr lang="en-US"/>
        </a:p>
      </dgm:t>
    </dgm:pt>
    <dgm:pt modelId="{2D5882A5-2CEB-4C92-BD09-2228AC1BEC38}" type="parTrans" cxnId="{32FB6AFA-3F91-4A97-A79A-C3AD5ABFC585}">
      <dgm:prSet/>
      <dgm:spPr/>
      <dgm:t>
        <a:bodyPr/>
        <a:lstStyle/>
        <a:p>
          <a:endParaRPr lang="en-US"/>
        </a:p>
      </dgm:t>
    </dgm:pt>
    <dgm:pt modelId="{B58A5FCA-22F6-4E3B-8F85-3E8AE6261CBD}" type="sibTrans" cxnId="{32FB6AFA-3F91-4A97-A79A-C3AD5ABFC585}">
      <dgm:prSet/>
      <dgm:spPr/>
      <dgm:t>
        <a:bodyPr/>
        <a:lstStyle/>
        <a:p>
          <a:endParaRPr lang="en-US"/>
        </a:p>
      </dgm:t>
    </dgm:pt>
    <dgm:pt modelId="{7FBF17D8-3F07-472A-941E-3AB84B2BA794}" type="pres">
      <dgm:prSet presAssocID="{67FB448C-CAED-45E5-B916-A85CFA99AC66}" presName="linear" presStyleCnt="0">
        <dgm:presLayoutVars>
          <dgm:animLvl val="lvl"/>
          <dgm:resizeHandles val="exact"/>
        </dgm:presLayoutVars>
      </dgm:prSet>
      <dgm:spPr/>
    </dgm:pt>
    <dgm:pt modelId="{E02BCD92-40FF-44C9-B209-3663E636EEB8}" type="pres">
      <dgm:prSet presAssocID="{1BD9128B-B8AB-4E8F-B894-78EC72B5947A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0BE99C09-A469-4171-975D-BEA6C0803E5F}" type="pres">
      <dgm:prSet presAssocID="{06B5A755-9807-4462-94A9-5D4C314EAA8A}" presName="spacer" presStyleCnt="0"/>
      <dgm:spPr/>
    </dgm:pt>
    <dgm:pt modelId="{59E2B5CE-8B4A-4C12-AE14-E1B15300822E}" type="pres">
      <dgm:prSet presAssocID="{9FC1D0EA-00D4-4750-A5C5-5D7D02F5C371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8F397D44-106D-420C-BF7E-26CCA4430123}" type="presOf" srcId="{9FC1D0EA-00D4-4750-A5C5-5D7D02F5C371}" destId="{59E2B5CE-8B4A-4C12-AE14-E1B15300822E}" srcOrd="0" destOrd="0" presId="urn:microsoft.com/office/officeart/2005/8/layout/vList2"/>
    <dgm:cxn modelId="{F56DFA52-E707-4D0F-8E49-7F0624CBE818}" type="presOf" srcId="{1BD9128B-B8AB-4E8F-B894-78EC72B5947A}" destId="{E02BCD92-40FF-44C9-B209-3663E636EEB8}" srcOrd="0" destOrd="0" presId="urn:microsoft.com/office/officeart/2005/8/layout/vList2"/>
    <dgm:cxn modelId="{9794CE8F-5257-4AB6-9C38-305F5AF423F8}" srcId="{67FB448C-CAED-45E5-B916-A85CFA99AC66}" destId="{1BD9128B-B8AB-4E8F-B894-78EC72B5947A}" srcOrd="0" destOrd="0" parTransId="{D47D5D5C-2C6C-4D8C-8F81-1489E4EA45E5}" sibTransId="{06B5A755-9807-4462-94A9-5D4C314EAA8A}"/>
    <dgm:cxn modelId="{070FF2F8-7274-4F9F-94A6-46DE3839FA07}" type="presOf" srcId="{67FB448C-CAED-45E5-B916-A85CFA99AC66}" destId="{7FBF17D8-3F07-472A-941E-3AB84B2BA794}" srcOrd="0" destOrd="0" presId="urn:microsoft.com/office/officeart/2005/8/layout/vList2"/>
    <dgm:cxn modelId="{32FB6AFA-3F91-4A97-A79A-C3AD5ABFC585}" srcId="{67FB448C-CAED-45E5-B916-A85CFA99AC66}" destId="{9FC1D0EA-00D4-4750-A5C5-5D7D02F5C371}" srcOrd="1" destOrd="0" parTransId="{2D5882A5-2CEB-4C92-BD09-2228AC1BEC38}" sibTransId="{B58A5FCA-22F6-4E3B-8F85-3E8AE6261CBD}"/>
    <dgm:cxn modelId="{0CF93B5F-79B4-4668-87BC-1F13036AE169}" type="presParOf" srcId="{7FBF17D8-3F07-472A-941E-3AB84B2BA794}" destId="{E02BCD92-40FF-44C9-B209-3663E636EEB8}" srcOrd="0" destOrd="0" presId="urn:microsoft.com/office/officeart/2005/8/layout/vList2"/>
    <dgm:cxn modelId="{844EECDD-BD7B-4250-B518-4117D378F72E}" type="presParOf" srcId="{7FBF17D8-3F07-472A-941E-3AB84B2BA794}" destId="{0BE99C09-A469-4171-975D-BEA6C0803E5F}" srcOrd="1" destOrd="0" presId="urn:microsoft.com/office/officeart/2005/8/layout/vList2"/>
    <dgm:cxn modelId="{583BC41C-E02B-4B0E-8434-F7F9C3B7A2F8}" type="presParOf" srcId="{7FBF17D8-3F07-472A-941E-3AB84B2BA794}" destId="{59E2B5CE-8B4A-4C12-AE14-E1B15300822E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EA4EC241-D3E9-47AA-941D-3C5798D3AA77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4CD0E4EC-E4AF-4791-AF2D-05445512E354}">
      <dgm:prSet/>
      <dgm:spPr/>
      <dgm:t>
        <a:bodyPr/>
        <a:lstStyle/>
        <a:p>
          <a:r>
            <a:rPr lang="en-US"/>
            <a:t>Ethical Hacking, güvenlik zafiyetlerini belirlemek ve düzeltmek amacıyla sistemlere yetkili giriş yapan etik hackerlar tarafından yapılan güvenlik testleridir.</a:t>
          </a:r>
        </a:p>
      </dgm:t>
    </dgm:pt>
    <dgm:pt modelId="{A96F6F75-86FB-436F-9153-BB27E708A900}" type="parTrans" cxnId="{E9C6104E-BD28-49D2-978B-33D147C2177A}">
      <dgm:prSet/>
      <dgm:spPr/>
      <dgm:t>
        <a:bodyPr/>
        <a:lstStyle/>
        <a:p>
          <a:endParaRPr lang="en-US"/>
        </a:p>
      </dgm:t>
    </dgm:pt>
    <dgm:pt modelId="{E6BED993-B6B4-4BC9-AD68-09C5BA0DDEAB}" type="sibTrans" cxnId="{E9C6104E-BD28-49D2-978B-33D147C2177A}">
      <dgm:prSet/>
      <dgm:spPr/>
      <dgm:t>
        <a:bodyPr/>
        <a:lstStyle/>
        <a:p>
          <a:endParaRPr lang="en-US"/>
        </a:p>
      </dgm:t>
    </dgm:pt>
    <dgm:pt modelId="{E734776E-4088-47E2-B9FA-B02942F42C2A}">
      <dgm:prSet/>
      <dgm:spPr/>
      <dgm:t>
        <a:bodyPr/>
        <a:lstStyle/>
        <a:p>
          <a:r>
            <a:rPr lang="en-US"/>
            <a:t>Hacking ve Ethical Hacking Arasındaki Fark: Etik hackerlar, yetkili ve onaylı testler gerçekleştirir.</a:t>
          </a:r>
        </a:p>
      </dgm:t>
    </dgm:pt>
    <dgm:pt modelId="{34F586F0-8B76-4E13-8400-4A2EB73AAF02}" type="parTrans" cxnId="{DA5A3B00-D207-4CB4-AFE6-125837A78E35}">
      <dgm:prSet/>
      <dgm:spPr/>
      <dgm:t>
        <a:bodyPr/>
        <a:lstStyle/>
        <a:p>
          <a:endParaRPr lang="en-US"/>
        </a:p>
      </dgm:t>
    </dgm:pt>
    <dgm:pt modelId="{2A63EA9B-5C7A-4E18-860A-14F9267CBD12}" type="sibTrans" cxnId="{DA5A3B00-D207-4CB4-AFE6-125837A78E35}">
      <dgm:prSet/>
      <dgm:spPr/>
      <dgm:t>
        <a:bodyPr/>
        <a:lstStyle/>
        <a:p>
          <a:endParaRPr lang="en-US"/>
        </a:p>
      </dgm:t>
    </dgm:pt>
    <dgm:pt modelId="{B2E644E7-FAEE-4664-99F8-F5950E5CB7C0}" type="pres">
      <dgm:prSet presAssocID="{EA4EC241-D3E9-47AA-941D-3C5798D3AA77}" presName="linear" presStyleCnt="0">
        <dgm:presLayoutVars>
          <dgm:animLvl val="lvl"/>
          <dgm:resizeHandles val="exact"/>
        </dgm:presLayoutVars>
      </dgm:prSet>
      <dgm:spPr/>
    </dgm:pt>
    <dgm:pt modelId="{058135C3-B019-4405-B874-47495B6588DB}" type="pres">
      <dgm:prSet presAssocID="{4CD0E4EC-E4AF-4791-AF2D-05445512E354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39FB076A-F8C7-408C-B79F-C66B83F4DA31}" type="pres">
      <dgm:prSet presAssocID="{E6BED993-B6B4-4BC9-AD68-09C5BA0DDEAB}" presName="spacer" presStyleCnt="0"/>
      <dgm:spPr/>
    </dgm:pt>
    <dgm:pt modelId="{8437505E-8426-4A12-B0BA-E8918047B1C9}" type="pres">
      <dgm:prSet presAssocID="{E734776E-4088-47E2-B9FA-B02942F42C2A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DA5A3B00-D207-4CB4-AFE6-125837A78E35}" srcId="{EA4EC241-D3E9-47AA-941D-3C5798D3AA77}" destId="{E734776E-4088-47E2-B9FA-B02942F42C2A}" srcOrd="1" destOrd="0" parTransId="{34F586F0-8B76-4E13-8400-4A2EB73AAF02}" sibTransId="{2A63EA9B-5C7A-4E18-860A-14F9267CBD12}"/>
    <dgm:cxn modelId="{1F00140D-10DE-41B2-9AD2-C791B0D867E7}" type="presOf" srcId="{4CD0E4EC-E4AF-4791-AF2D-05445512E354}" destId="{058135C3-B019-4405-B874-47495B6588DB}" srcOrd="0" destOrd="0" presId="urn:microsoft.com/office/officeart/2005/8/layout/vList2"/>
    <dgm:cxn modelId="{5B44CD3C-1B99-49F4-BEFD-58FDC8E575D9}" type="presOf" srcId="{E734776E-4088-47E2-B9FA-B02942F42C2A}" destId="{8437505E-8426-4A12-B0BA-E8918047B1C9}" srcOrd="0" destOrd="0" presId="urn:microsoft.com/office/officeart/2005/8/layout/vList2"/>
    <dgm:cxn modelId="{E9C6104E-BD28-49D2-978B-33D147C2177A}" srcId="{EA4EC241-D3E9-47AA-941D-3C5798D3AA77}" destId="{4CD0E4EC-E4AF-4791-AF2D-05445512E354}" srcOrd="0" destOrd="0" parTransId="{A96F6F75-86FB-436F-9153-BB27E708A900}" sibTransId="{E6BED993-B6B4-4BC9-AD68-09C5BA0DDEAB}"/>
    <dgm:cxn modelId="{95F94F54-86D0-45A5-BE79-AB50775D3DC9}" type="presOf" srcId="{EA4EC241-D3E9-47AA-941D-3C5798D3AA77}" destId="{B2E644E7-FAEE-4664-99F8-F5950E5CB7C0}" srcOrd="0" destOrd="0" presId="urn:microsoft.com/office/officeart/2005/8/layout/vList2"/>
    <dgm:cxn modelId="{AE4D886C-7343-4C13-AF27-54F4DAC507D0}" type="presParOf" srcId="{B2E644E7-FAEE-4664-99F8-F5950E5CB7C0}" destId="{058135C3-B019-4405-B874-47495B6588DB}" srcOrd="0" destOrd="0" presId="urn:microsoft.com/office/officeart/2005/8/layout/vList2"/>
    <dgm:cxn modelId="{2E04FE8A-1075-46F3-9C33-8DB777275020}" type="presParOf" srcId="{B2E644E7-FAEE-4664-99F8-F5950E5CB7C0}" destId="{39FB076A-F8C7-408C-B79F-C66B83F4DA31}" srcOrd="1" destOrd="0" presId="urn:microsoft.com/office/officeart/2005/8/layout/vList2"/>
    <dgm:cxn modelId="{68AD4102-B264-4B5C-9657-AC325FB16189}" type="presParOf" srcId="{B2E644E7-FAEE-4664-99F8-F5950E5CB7C0}" destId="{8437505E-8426-4A12-B0BA-E8918047B1C9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E0CAF326-855B-4150-BC32-34BBCE5AE8F0}" type="doc">
      <dgm:prSet loTypeId="urn:microsoft.com/office/officeart/2008/layout/LinedList" loCatId="list" qsTypeId="urn:microsoft.com/office/officeart/2005/8/quickstyle/simple1" qsCatId="simple" csTypeId="urn:microsoft.com/office/officeart/2005/8/colors/accent4_2" csCatId="accent4"/>
      <dgm:spPr/>
      <dgm:t>
        <a:bodyPr/>
        <a:lstStyle/>
        <a:p>
          <a:endParaRPr lang="en-US"/>
        </a:p>
      </dgm:t>
    </dgm:pt>
    <dgm:pt modelId="{CD220D2F-AB6D-4027-A74E-8BE7E3FBD542}">
      <dgm:prSet/>
      <dgm:spPr/>
      <dgm:t>
        <a:bodyPr/>
        <a:lstStyle/>
        <a:p>
          <a:r>
            <a:rPr lang="tr-TR"/>
            <a:t>S</a:t>
          </a:r>
          <a:r>
            <a:rPr lang="en-US"/>
            <a:t>iyah Şapkalı Hackerlar (Black Hat): Kötü amaçlı yazılımlar kullanarak sistemlere yasa dışı yollarla giren ve zarar veren kişiler.</a:t>
          </a:r>
        </a:p>
      </dgm:t>
    </dgm:pt>
    <dgm:pt modelId="{CC5E3333-9F8E-48F0-BD8E-605E59B3DE53}" type="parTrans" cxnId="{AE109E88-7E99-4980-B92A-B0E07E41E13B}">
      <dgm:prSet/>
      <dgm:spPr/>
      <dgm:t>
        <a:bodyPr/>
        <a:lstStyle/>
        <a:p>
          <a:endParaRPr lang="en-US"/>
        </a:p>
      </dgm:t>
    </dgm:pt>
    <dgm:pt modelId="{56FEC6CB-3289-42B6-9802-8BD2F10DD20B}" type="sibTrans" cxnId="{AE109E88-7E99-4980-B92A-B0E07E41E13B}">
      <dgm:prSet/>
      <dgm:spPr/>
      <dgm:t>
        <a:bodyPr/>
        <a:lstStyle/>
        <a:p>
          <a:endParaRPr lang="en-US"/>
        </a:p>
      </dgm:t>
    </dgm:pt>
    <dgm:pt modelId="{2E2242C9-F80B-47F1-BF91-9F95DB67FC5C}">
      <dgm:prSet/>
      <dgm:spPr/>
      <dgm:t>
        <a:bodyPr/>
        <a:lstStyle/>
        <a:p>
          <a:r>
            <a:rPr lang="en-US"/>
            <a:t>Beyaz Şapkalı Hackerlar (White Hat): Yasal yollarla sistem güvenlik testleri yapan ve açıkları kapatan kişiler (Ethical Hacker).</a:t>
          </a:r>
        </a:p>
      </dgm:t>
    </dgm:pt>
    <dgm:pt modelId="{15B4DE60-DE07-4F2B-ABDC-3EB3C1E8913B}" type="parTrans" cxnId="{7D8BB790-F384-4AC6-B804-6A424C11A0C2}">
      <dgm:prSet/>
      <dgm:spPr/>
      <dgm:t>
        <a:bodyPr/>
        <a:lstStyle/>
        <a:p>
          <a:endParaRPr lang="en-US"/>
        </a:p>
      </dgm:t>
    </dgm:pt>
    <dgm:pt modelId="{494E1770-8B53-4F6C-89B2-B847236E2754}" type="sibTrans" cxnId="{7D8BB790-F384-4AC6-B804-6A424C11A0C2}">
      <dgm:prSet/>
      <dgm:spPr/>
      <dgm:t>
        <a:bodyPr/>
        <a:lstStyle/>
        <a:p>
          <a:endParaRPr lang="en-US"/>
        </a:p>
      </dgm:t>
    </dgm:pt>
    <dgm:pt modelId="{49F625EC-1474-4D07-9302-45E57B725C22}">
      <dgm:prSet/>
      <dgm:spPr/>
      <dgm:t>
        <a:bodyPr/>
        <a:lstStyle/>
        <a:p>
          <a:r>
            <a:rPr lang="en-US"/>
            <a:t>Gri Şapkalı Hackerlar (Gray Hat): Siyah ve beyaz şapkalı hackerlar arasında kalan, bazen etik olmayan yollarla test yapan ama sistemi bilgilendiren kişiler.</a:t>
          </a:r>
        </a:p>
      </dgm:t>
    </dgm:pt>
    <dgm:pt modelId="{B44FD3D3-FDA7-400B-88F1-39EF6890ADAE}" type="parTrans" cxnId="{0DD21E06-3D27-476A-9112-86CDD9DE3C5B}">
      <dgm:prSet/>
      <dgm:spPr/>
      <dgm:t>
        <a:bodyPr/>
        <a:lstStyle/>
        <a:p>
          <a:endParaRPr lang="en-US"/>
        </a:p>
      </dgm:t>
    </dgm:pt>
    <dgm:pt modelId="{8A6BD007-48AC-4EC9-89DC-A90CA93C083E}" type="sibTrans" cxnId="{0DD21E06-3D27-476A-9112-86CDD9DE3C5B}">
      <dgm:prSet/>
      <dgm:spPr/>
      <dgm:t>
        <a:bodyPr/>
        <a:lstStyle/>
        <a:p>
          <a:endParaRPr lang="en-US"/>
        </a:p>
      </dgm:t>
    </dgm:pt>
    <dgm:pt modelId="{0E719C10-2556-4009-97D8-2806B65FF909}" type="pres">
      <dgm:prSet presAssocID="{E0CAF326-855B-4150-BC32-34BBCE5AE8F0}" presName="vert0" presStyleCnt="0">
        <dgm:presLayoutVars>
          <dgm:dir/>
          <dgm:animOne val="branch"/>
          <dgm:animLvl val="lvl"/>
        </dgm:presLayoutVars>
      </dgm:prSet>
      <dgm:spPr/>
    </dgm:pt>
    <dgm:pt modelId="{5BC5B28A-EAAF-4DFA-B408-9B5258D55445}" type="pres">
      <dgm:prSet presAssocID="{CD220D2F-AB6D-4027-A74E-8BE7E3FBD542}" presName="thickLine" presStyleLbl="alignNode1" presStyleIdx="0" presStyleCnt="3"/>
      <dgm:spPr/>
    </dgm:pt>
    <dgm:pt modelId="{225093F0-769E-43E1-B8BB-CF3CECDB7D36}" type="pres">
      <dgm:prSet presAssocID="{CD220D2F-AB6D-4027-A74E-8BE7E3FBD542}" presName="horz1" presStyleCnt="0"/>
      <dgm:spPr/>
    </dgm:pt>
    <dgm:pt modelId="{FFA7D74B-4F2F-4982-98C9-1F13957CCE3C}" type="pres">
      <dgm:prSet presAssocID="{CD220D2F-AB6D-4027-A74E-8BE7E3FBD542}" presName="tx1" presStyleLbl="revTx" presStyleIdx="0" presStyleCnt="3"/>
      <dgm:spPr/>
    </dgm:pt>
    <dgm:pt modelId="{2004B3A1-128F-4E10-97A2-C3EFAEB44FE2}" type="pres">
      <dgm:prSet presAssocID="{CD220D2F-AB6D-4027-A74E-8BE7E3FBD542}" presName="vert1" presStyleCnt="0"/>
      <dgm:spPr/>
    </dgm:pt>
    <dgm:pt modelId="{9E70CF1F-DF05-4484-A81B-78E8F8472593}" type="pres">
      <dgm:prSet presAssocID="{2E2242C9-F80B-47F1-BF91-9F95DB67FC5C}" presName="thickLine" presStyleLbl="alignNode1" presStyleIdx="1" presStyleCnt="3"/>
      <dgm:spPr/>
    </dgm:pt>
    <dgm:pt modelId="{AD03A801-C44F-4132-9491-53A1ED0083EF}" type="pres">
      <dgm:prSet presAssocID="{2E2242C9-F80B-47F1-BF91-9F95DB67FC5C}" presName="horz1" presStyleCnt="0"/>
      <dgm:spPr/>
    </dgm:pt>
    <dgm:pt modelId="{25E5E8C4-391A-41E7-ABD8-906C034CBEE8}" type="pres">
      <dgm:prSet presAssocID="{2E2242C9-F80B-47F1-BF91-9F95DB67FC5C}" presName="tx1" presStyleLbl="revTx" presStyleIdx="1" presStyleCnt="3"/>
      <dgm:spPr/>
    </dgm:pt>
    <dgm:pt modelId="{EA10A630-2B43-47A6-B33F-DC5DD68EFE6E}" type="pres">
      <dgm:prSet presAssocID="{2E2242C9-F80B-47F1-BF91-9F95DB67FC5C}" presName="vert1" presStyleCnt="0"/>
      <dgm:spPr/>
    </dgm:pt>
    <dgm:pt modelId="{E473F0CE-C8DD-4C3B-AD91-CD072F6AF1AD}" type="pres">
      <dgm:prSet presAssocID="{49F625EC-1474-4D07-9302-45E57B725C22}" presName="thickLine" presStyleLbl="alignNode1" presStyleIdx="2" presStyleCnt="3"/>
      <dgm:spPr/>
    </dgm:pt>
    <dgm:pt modelId="{A5543464-6B28-49D8-86F2-51E4437EF80D}" type="pres">
      <dgm:prSet presAssocID="{49F625EC-1474-4D07-9302-45E57B725C22}" presName="horz1" presStyleCnt="0"/>
      <dgm:spPr/>
    </dgm:pt>
    <dgm:pt modelId="{106F19CF-2D82-4595-B61C-C248E9E54026}" type="pres">
      <dgm:prSet presAssocID="{49F625EC-1474-4D07-9302-45E57B725C22}" presName="tx1" presStyleLbl="revTx" presStyleIdx="2" presStyleCnt="3"/>
      <dgm:spPr/>
    </dgm:pt>
    <dgm:pt modelId="{E4794D2A-BD78-4E4A-BCE9-FA2D5CDF2EF2}" type="pres">
      <dgm:prSet presAssocID="{49F625EC-1474-4D07-9302-45E57B725C22}" presName="vert1" presStyleCnt="0"/>
      <dgm:spPr/>
    </dgm:pt>
  </dgm:ptLst>
  <dgm:cxnLst>
    <dgm:cxn modelId="{0DD21E06-3D27-476A-9112-86CDD9DE3C5B}" srcId="{E0CAF326-855B-4150-BC32-34BBCE5AE8F0}" destId="{49F625EC-1474-4D07-9302-45E57B725C22}" srcOrd="2" destOrd="0" parTransId="{B44FD3D3-FDA7-400B-88F1-39EF6890ADAE}" sibTransId="{8A6BD007-48AC-4EC9-89DC-A90CA93C083E}"/>
    <dgm:cxn modelId="{22B6BC43-8D4E-4B8F-B2CF-91E200A3E97A}" type="presOf" srcId="{E0CAF326-855B-4150-BC32-34BBCE5AE8F0}" destId="{0E719C10-2556-4009-97D8-2806B65FF909}" srcOrd="0" destOrd="0" presId="urn:microsoft.com/office/officeart/2008/layout/LinedList"/>
    <dgm:cxn modelId="{AE109E88-7E99-4980-B92A-B0E07E41E13B}" srcId="{E0CAF326-855B-4150-BC32-34BBCE5AE8F0}" destId="{CD220D2F-AB6D-4027-A74E-8BE7E3FBD542}" srcOrd="0" destOrd="0" parTransId="{CC5E3333-9F8E-48F0-BD8E-605E59B3DE53}" sibTransId="{56FEC6CB-3289-42B6-9802-8BD2F10DD20B}"/>
    <dgm:cxn modelId="{7D8BB790-F384-4AC6-B804-6A424C11A0C2}" srcId="{E0CAF326-855B-4150-BC32-34BBCE5AE8F0}" destId="{2E2242C9-F80B-47F1-BF91-9F95DB67FC5C}" srcOrd="1" destOrd="0" parTransId="{15B4DE60-DE07-4F2B-ABDC-3EB3C1E8913B}" sibTransId="{494E1770-8B53-4F6C-89B2-B847236E2754}"/>
    <dgm:cxn modelId="{D3F76DA1-121C-429A-9BC2-7D06A45E16D1}" type="presOf" srcId="{CD220D2F-AB6D-4027-A74E-8BE7E3FBD542}" destId="{FFA7D74B-4F2F-4982-98C9-1F13957CCE3C}" srcOrd="0" destOrd="0" presId="urn:microsoft.com/office/officeart/2008/layout/LinedList"/>
    <dgm:cxn modelId="{FB8CA5A7-01C0-44CE-902C-912CFD7D9D99}" type="presOf" srcId="{49F625EC-1474-4D07-9302-45E57B725C22}" destId="{106F19CF-2D82-4595-B61C-C248E9E54026}" srcOrd="0" destOrd="0" presId="urn:microsoft.com/office/officeart/2008/layout/LinedList"/>
    <dgm:cxn modelId="{705963DE-B5BA-4B1C-B458-85ED96B7BA79}" type="presOf" srcId="{2E2242C9-F80B-47F1-BF91-9F95DB67FC5C}" destId="{25E5E8C4-391A-41E7-ABD8-906C034CBEE8}" srcOrd="0" destOrd="0" presId="urn:microsoft.com/office/officeart/2008/layout/LinedList"/>
    <dgm:cxn modelId="{DD0712C3-3850-4357-AF66-DCA3D4B2F2B8}" type="presParOf" srcId="{0E719C10-2556-4009-97D8-2806B65FF909}" destId="{5BC5B28A-EAAF-4DFA-B408-9B5258D55445}" srcOrd="0" destOrd="0" presId="urn:microsoft.com/office/officeart/2008/layout/LinedList"/>
    <dgm:cxn modelId="{40186190-3EF6-4C3E-BF52-412AB78C59E4}" type="presParOf" srcId="{0E719C10-2556-4009-97D8-2806B65FF909}" destId="{225093F0-769E-43E1-B8BB-CF3CECDB7D36}" srcOrd="1" destOrd="0" presId="urn:microsoft.com/office/officeart/2008/layout/LinedList"/>
    <dgm:cxn modelId="{DDB9A9BF-7D03-482C-9623-191427239DF5}" type="presParOf" srcId="{225093F0-769E-43E1-B8BB-CF3CECDB7D36}" destId="{FFA7D74B-4F2F-4982-98C9-1F13957CCE3C}" srcOrd="0" destOrd="0" presId="urn:microsoft.com/office/officeart/2008/layout/LinedList"/>
    <dgm:cxn modelId="{4CB85D82-9DC5-4A16-A044-720F008BE69F}" type="presParOf" srcId="{225093F0-769E-43E1-B8BB-CF3CECDB7D36}" destId="{2004B3A1-128F-4E10-97A2-C3EFAEB44FE2}" srcOrd="1" destOrd="0" presId="urn:microsoft.com/office/officeart/2008/layout/LinedList"/>
    <dgm:cxn modelId="{B5D366F3-D381-4AB0-A934-ABC5C5F68EE7}" type="presParOf" srcId="{0E719C10-2556-4009-97D8-2806B65FF909}" destId="{9E70CF1F-DF05-4484-A81B-78E8F8472593}" srcOrd="2" destOrd="0" presId="urn:microsoft.com/office/officeart/2008/layout/LinedList"/>
    <dgm:cxn modelId="{5C165578-3A14-444C-A790-2E79ED98CD84}" type="presParOf" srcId="{0E719C10-2556-4009-97D8-2806B65FF909}" destId="{AD03A801-C44F-4132-9491-53A1ED0083EF}" srcOrd="3" destOrd="0" presId="urn:microsoft.com/office/officeart/2008/layout/LinedList"/>
    <dgm:cxn modelId="{8DE48FDE-EE4F-4F56-A205-46D58B223480}" type="presParOf" srcId="{AD03A801-C44F-4132-9491-53A1ED0083EF}" destId="{25E5E8C4-391A-41E7-ABD8-906C034CBEE8}" srcOrd="0" destOrd="0" presId="urn:microsoft.com/office/officeart/2008/layout/LinedList"/>
    <dgm:cxn modelId="{558D6A88-5FD9-4A8F-BDFD-D655841921DF}" type="presParOf" srcId="{AD03A801-C44F-4132-9491-53A1ED0083EF}" destId="{EA10A630-2B43-47A6-B33F-DC5DD68EFE6E}" srcOrd="1" destOrd="0" presId="urn:microsoft.com/office/officeart/2008/layout/LinedList"/>
    <dgm:cxn modelId="{FD4DB132-70A2-4A98-A22C-18AAE50B50BD}" type="presParOf" srcId="{0E719C10-2556-4009-97D8-2806B65FF909}" destId="{E473F0CE-C8DD-4C3B-AD91-CD072F6AF1AD}" srcOrd="4" destOrd="0" presId="urn:microsoft.com/office/officeart/2008/layout/LinedList"/>
    <dgm:cxn modelId="{78A2B373-1D8E-4743-80DA-5DDD03A74788}" type="presParOf" srcId="{0E719C10-2556-4009-97D8-2806B65FF909}" destId="{A5543464-6B28-49D8-86F2-51E4437EF80D}" srcOrd="5" destOrd="0" presId="urn:microsoft.com/office/officeart/2008/layout/LinedList"/>
    <dgm:cxn modelId="{6746C370-F201-4F88-9952-5ABD9FCB9526}" type="presParOf" srcId="{A5543464-6B28-49D8-86F2-51E4437EF80D}" destId="{106F19CF-2D82-4595-B61C-C248E9E54026}" srcOrd="0" destOrd="0" presId="urn:microsoft.com/office/officeart/2008/layout/LinedList"/>
    <dgm:cxn modelId="{808BF568-F335-4DF2-8685-9D77AD529FF8}" type="presParOf" srcId="{A5543464-6B28-49D8-86F2-51E4437EF80D}" destId="{E4794D2A-BD78-4E4A-BCE9-FA2D5CDF2EF2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0C2C7D8A-0FC8-4CA5-A102-240E5BC70D0A}" type="doc">
      <dgm:prSet loTypeId="urn:microsoft.com/office/officeart/2005/8/layout/process4" loCatId="process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1443D399-2487-419A-8DEB-709F0B696231}">
      <dgm:prSet/>
      <dgm:spPr/>
      <dgm:t>
        <a:bodyPr/>
        <a:lstStyle/>
        <a:p>
          <a:r>
            <a:rPr lang="en-US"/>
            <a:t>CEH, güvenlik uzmanları için dünyaca kabul gören bir sertifikadır. </a:t>
          </a:r>
        </a:p>
      </dgm:t>
    </dgm:pt>
    <dgm:pt modelId="{3591B153-1F1E-4202-9E0A-4AC9A697EFA1}" type="parTrans" cxnId="{D95C0C78-54EC-413C-A195-9C7C1EBD4C80}">
      <dgm:prSet/>
      <dgm:spPr/>
      <dgm:t>
        <a:bodyPr/>
        <a:lstStyle/>
        <a:p>
          <a:endParaRPr lang="en-US"/>
        </a:p>
      </dgm:t>
    </dgm:pt>
    <dgm:pt modelId="{29CCB7E3-A7BE-4FC4-9A9B-C8A0DD89F403}" type="sibTrans" cxnId="{D95C0C78-54EC-413C-A195-9C7C1EBD4C80}">
      <dgm:prSet/>
      <dgm:spPr/>
      <dgm:t>
        <a:bodyPr/>
        <a:lstStyle/>
        <a:p>
          <a:endParaRPr lang="en-US"/>
        </a:p>
      </dgm:t>
    </dgm:pt>
    <dgm:pt modelId="{1BCCC1FF-4E21-4C69-8B78-0F58C7D16260}">
      <dgm:prSet/>
      <dgm:spPr/>
      <dgm:t>
        <a:bodyPr/>
        <a:lstStyle/>
        <a:p>
          <a:r>
            <a:rPr lang="en-US"/>
            <a:t>CEH sertifikalı kişiler, sistemlere etik yollarla sızma testleri gerçekleştirir ve sistem zafiyetlerini ortaya çıkarır.</a:t>
          </a:r>
        </a:p>
      </dgm:t>
    </dgm:pt>
    <dgm:pt modelId="{72E15070-0366-4845-9E80-DFE69630EAB5}" type="parTrans" cxnId="{88B690E4-C3A9-4BF2-966D-FCBE824F8C26}">
      <dgm:prSet/>
      <dgm:spPr/>
      <dgm:t>
        <a:bodyPr/>
        <a:lstStyle/>
        <a:p>
          <a:endParaRPr lang="en-US"/>
        </a:p>
      </dgm:t>
    </dgm:pt>
    <dgm:pt modelId="{109976D8-D848-4FBB-B66B-3C651CC9220A}" type="sibTrans" cxnId="{88B690E4-C3A9-4BF2-966D-FCBE824F8C26}">
      <dgm:prSet/>
      <dgm:spPr/>
      <dgm:t>
        <a:bodyPr/>
        <a:lstStyle/>
        <a:p>
          <a:endParaRPr lang="en-US"/>
        </a:p>
      </dgm:t>
    </dgm:pt>
    <dgm:pt modelId="{1AA0039D-CFF7-4DF3-A135-7CEBF785C221}" type="pres">
      <dgm:prSet presAssocID="{0C2C7D8A-0FC8-4CA5-A102-240E5BC70D0A}" presName="Name0" presStyleCnt="0">
        <dgm:presLayoutVars>
          <dgm:dir/>
          <dgm:animLvl val="lvl"/>
          <dgm:resizeHandles val="exact"/>
        </dgm:presLayoutVars>
      </dgm:prSet>
      <dgm:spPr/>
    </dgm:pt>
    <dgm:pt modelId="{425B7FA1-B183-4747-9FC6-09698DB2D5EA}" type="pres">
      <dgm:prSet presAssocID="{1BCCC1FF-4E21-4C69-8B78-0F58C7D16260}" presName="boxAndChildren" presStyleCnt="0"/>
      <dgm:spPr/>
    </dgm:pt>
    <dgm:pt modelId="{CDD97F75-6DBD-49B5-9138-CC5CF62504E9}" type="pres">
      <dgm:prSet presAssocID="{1BCCC1FF-4E21-4C69-8B78-0F58C7D16260}" presName="parentTextBox" presStyleLbl="node1" presStyleIdx="0" presStyleCnt="2"/>
      <dgm:spPr/>
    </dgm:pt>
    <dgm:pt modelId="{F3FF4AE7-5622-4148-BA3F-61E05BA9807F}" type="pres">
      <dgm:prSet presAssocID="{29CCB7E3-A7BE-4FC4-9A9B-C8A0DD89F403}" presName="sp" presStyleCnt="0"/>
      <dgm:spPr/>
    </dgm:pt>
    <dgm:pt modelId="{8D2F7669-9DD0-4B03-AAA9-D62BE91198D4}" type="pres">
      <dgm:prSet presAssocID="{1443D399-2487-419A-8DEB-709F0B696231}" presName="arrowAndChildren" presStyleCnt="0"/>
      <dgm:spPr/>
    </dgm:pt>
    <dgm:pt modelId="{0CF1407D-4C8C-4B92-A189-96705C1309A4}" type="pres">
      <dgm:prSet presAssocID="{1443D399-2487-419A-8DEB-709F0B696231}" presName="parentTextArrow" presStyleLbl="node1" presStyleIdx="1" presStyleCnt="2"/>
      <dgm:spPr/>
    </dgm:pt>
  </dgm:ptLst>
  <dgm:cxnLst>
    <dgm:cxn modelId="{3B3AF343-8D6F-414E-ADF6-A87B3297EFCA}" type="presOf" srcId="{0C2C7D8A-0FC8-4CA5-A102-240E5BC70D0A}" destId="{1AA0039D-CFF7-4DF3-A135-7CEBF785C221}" srcOrd="0" destOrd="0" presId="urn:microsoft.com/office/officeart/2005/8/layout/process4"/>
    <dgm:cxn modelId="{F3903671-748F-46AA-9C49-1D293D7E623C}" type="presOf" srcId="{1443D399-2487-419A-8DEB-709F0B696231}" destId="{0CF1407D-4C8C-4B92-A189-96705C1309A4}" srcOrd="0" destOrd="0" presId="urn:microsoft.com/office/officeart/2005/8/layout/process4"/>
    <dgm:cxn modelId="{D95C0C78-54EC-413C-A195-9C7C1EBD4C80}" srcId="{0C2C7D8A-0FC8-4CA5-A102-240E5BC70D0A}" destId="{1443D399-2487-419A-8DEB-709F0B696231}" srcOrd="0" destOrd="0" parTransId="{3591B153-1F1E-4202-9E0A-4AC9A697EFA1}" sibTransId="{29CCB7E3-A7BE-4FC4-9A9B-C8A0DD89F403}"/>
    <dgm:cxn modelId="{88B690E4-C3A9-4BF2-966D-FCBE824F8C26}" srcId="{0C2C7D8A-0FC8-4CA5-A102-240E5BC70D0A}" destId="{1BCCC1FF-4E21-4C69-8B78-0F58C7D16260}" srcOrd="1" destOrd="0" parTransId="{72E15070-0366-4845-9E80-DFE69630EAB5}" sibTransId="{109976D8-D848-4FBB-B66B-3C651CC9220A}"/>
    <dgm:cxn modelId="{20E53CE6-D600-4776-9739-8EF6568E2BF4}" type="presOf" srcId="{1BCCC1FF-4E21-4C69-8B78-0F58C7D16260}" destId="{CDD97F75-6DBD-49B5-9138-CC5CF62504E9}" srcOrd="0" destOrd="0" presId="urn:microsoft.com/office/officeart/2005/8/layout/process4"/>
    <dgm:cxn modelId="{BD8E30D2-76E9-4AB1-BD10-BE131269F5FF}" type="presParOf" srcId="{1AA0039D-CFF7-4DF3-A135-7CEBF785C221}" destId="{425B7FA1-B183-4747-9FC6-09698DB2D5EA}" srcOrd="0" destOrd="0" presId="urn:microsoft.com/office/officeart/2005/8/layout/process4"/>
    <dgm:cxn modelId="{D33165DD-1561-4606-A432-EFAC8C4AD4D0}" type="presParOf" srcId="{425B7FA1-B183-4747-9FC6-09698DB2D5EA}" destId="{CDD97F75-6DBD-49B5-9138-CC5CF62504E9}" srcOrd="0" destOrd="0" presId="urn:microsoft.com/office/officeart/2005/8/layout/process4"/>
    <dgm:cxn modelId="{1877FB3C-1808-437B-98BC-72DE57D027D7}" type="presParOf" srcId="{1AA0039D-CFF7-4DF3-A135-7CEBF785C221}" destId="{F3FF4AE7-5622-4148-BA3F-61E05BA9807F}" srcOrd="1" destOrd="0" presId="urn:microsoft.com/office/officeart/2005/8/layout/process4"/>
    <dgm:cxn modelId="{EAD48744-7B7D-4B72-BC6E-C4E1A25D0BC8}" type="presParOf" srcId="{1AA0039D-CFF7-4DF3-A135-7CEBF785C221}" destId="{8D2F7669-9DD0-4B03-AAA9-D62BE91198D4}" srcOrd="2" destOrd="0" presId="urn:microsoft.com/office/officeart/2005/8/layout/process4"/>
    <dgm:cxn modelId="{F3299431-2262-41B8-B890-BD391F962749}" type="presParOf" srcId="{8D2F7669-9DD0-4B03-AAA9-D62BE91198D4}" destId="{0CF1407D-4C8C-4B92-A189-96705C1309A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C0FD66C6-CEC2-4E79-B6D6-CC0CB761942D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D9285F99-41EB-4354-B3EE-1B7E9AD2440F}">
      <dgm:prSet/>
      <dgm:spPr/>
      <dgm:t>
        <a:bodyPr/>
        <a:lstStyle/>
        <a:p>
          <a:r>
            <a:rPr lang="tr-TR" b="1"/>
            <a:t>Sağlayıcı:</a:t>
          </a:r>
          <a:r>
            <a:rPr lang="tr-TR"/>
            <a:t> EC-Council</a:t>
          </a:r>
          <a:endParaRPr lang="en-US"/>
        </a:p>
      </dgm:t>
    </dgm:pt>
    <dgm:pt modelId="{414B7197-0974-4E2D-B227-00ED015813FB}" type="parTrans" cxnId="{0414DD4F-28AE-4D04-8E92-183895E1F689}">
      <dgm:prSet/>
      <dgm:spPr/>
      <dgm:t>
        <a:bodyPr/>
        <a:lstStyle/>
        <a:p>
          <a:endParaRPr lang="en-US"/>
        </a:p>
      </dgm:t>
    </dgm:pt>
    <dgm:pt modelId="{113C2855-2530-4DDA-9AA1-BA1FBEA09B6A}" type="sibTrans" cxnId="{0414DD4F-28AE-4D04-8E92-183895E1F689}">
      <dgm:prSet/>
      <dgm:spPr/>
      <dgm:t>
        <a:bodyPr/>
        <a:lstStyle/>
        <a:p>
          <a:endParaRPr lang="en-US"/>
        </a:p>
      </dgm:t>
    </dgm:pt>
    <dgm:pt modelId="{C67692C1-9041-45B9-BDB0-277648B081C8}">
      <dgm:prSet/>
      <dgm:spPr/>
      <dgm:t>
        <a:bodyPr/>
        <a:lstStyle/>
        <a:p>
          <a:r>
            <a:rPr lang="tr-TR" b="1"/>
            <a:t>Hedef:</a:t>
          </a:r>
          <a:r>
            <a:rPr lang="tr-TR"/>
            <a:t> Sızma testi ve etik hacking becerilerine sahip olmak isteyenler.</a:t>
          </a:r>
          <a:endParaRPr lang="en-US"/>
        </a:p>
      </dgm:t>
    </dgm:pt>
    <dgm:pt modelId="{EA7D43B6-77B6-4319-91D1-E47895CE8C68}" type="parTrans" cxnId="{A4CB9D1B-892D-46C3-BC26-6373D7AD99D5}">
      <dgm:prSet/>
      <dgm:spPr/>
      <dgm:t>
        <a:bodyPr/>
        <a:lstStyle/>
        <a:p>
          <a:endParaRPr lang="en-US"/>
        </a:p>
      </dgm:t>
    </dgm:pt>
    <dgm:pt modelId="{CAB4B84F-FDB7-485A-B7EC-6B69B0A2D72D}" type="sibTrans" cxnId="{A4CB9D1B-892D-46C3-BC26-6373D7AD99D5}">
      <dgm:prSet/>
      <dgm:spPr/>
      <dgm:t>
        <a:bodyPr/>
        <a:lstStyle/>
        <a:p>
          <a:endParaRPr lang="en-US"/>
        </a:p>
      </dgm:t>
    </dgm:pt>
    <dgm:pt modelId="{1407CCD7-7E29-48DB-819A-8E795C3DEAF3}">
      <dgm:prSet/>
      <dgm:spPr/>
      <dgm:t>
        <a:bodyPr/>
        <a:lstStyle/>
        <a:p>
          <a:r>
            <a:rPr lang="tr-TR" b="1"/>
            <a:t>İçerik:</a:t>
          </a:r>
          <a:r>
            <a:rPr lang="tr-TR"/>
            <a:t> Etik hackerlık, sızma testi yöntemleri, saldırı vektörleri, exploitler ve güvenlik açıkları gibi konular.</a:t>
          </a:r>
          <a:endParaRPr lang="en-US"/>
        </a:p>
      </dgm:t>
    </dgm:pt>
    <dgm:pt modelId="{12B70AB2-2C2B-48BD-8311-C20AD223CD66}" type="parTrans" cxnId="{E9C0C1BF-7A95-438C-AEC6-9A86CD89342F}">
      <dgm:prSet/>
      <dgm:spPr/>
      <dgm:t>
        <a:bodyPr/>
        <a:lstStyle/>
        <a:p>
          <a:endParaRPr lang="en-US"/>
        </a:p>
      </dgm:t>
    </dgm:pt>
    <dgm:pt modelId="{6FE8745F-46CC-4DC1-B6BC-DA52A0FDE287}" type="sibTrans" cxnId="{E9C0C1BF-7A95-438C-AEC6-9A86CD89342F}">
      <dgm:prSet/>
      <dgm:spPr/>
      <dgm:t>
        <a:bodyPr/>
        <a:lstStyle/>
        <a:p>
          <a:endParaRPr lang="en-US"/>
        </a:p>
      </dgm:t>
    </dgm:pt>
    <dgm:pt modelId="{34A12748-9C79-43DB-A626-D9F3DB55D23F}" type="pres">
      <dgm:prSet presAssocID="{C0FD66C6-CEC2-4E79-B6D6-CC0CB761942D}" presName="linear" presStyleCnt="0">
        <dgm:presLayoutVars>
          <dgm:animLvl val="lvl"/>
          <dgm:resizeHandles val="exact"/>
        </dgm:presLayoutVars>
      </dgm:prSet>
      <dgm:spPr/>
    </dgm:pt>
    <dgm:pt modelId="{F184382F-4372-4D88-83DE-2E5C84A1B74A}" type="pres">
      <dgm:prSet presAssocID="{D9285F99-41EB-4354-B3EE-1B7E9AD2440F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B16FC926-17A8-4D42-865B-9693FC356A96}" type="pres">
      <dgm:prSet presAssocID="{113C2855-2530-4DDA-9AA1-BA1FBEA09B6A}" presName="spacer" presStyleCnt="0"/>
      <dgm:spPr/>
    </dgm:pt>
    <dgm:pt modelId="{B5F26801-2902-42E7-A355-DCFD69B5FDB5}" type="pres">
      <dgm:prSet presAssocID="{C67692C1-9041-45B9-BDB0-277648B081C8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52EA561C-F28E-43D4-A7B3-4A87BE035C43}" type="pres">
      <dgm:prSet presAssocID="{CAB4B84F-FDB7-485A-B7EC-6B69B0A2D72D}" presName="spacer" presStyleCnt="0"/>
      <dgm:spPr/>
    </dgm:pt>
    <dgm:pt modelId="{14E801B0-9A74-4D02-8E88-C658FED131D9}" type="pres">
      <dgm:prSet presAssocID="{1407CCD7-7E29-48DB-819A-8E795C3DEAF3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A4CB9D1B-892D-46C3-BC26-6373D7AD99D5}" srcId="{C0FD66C6-CEC2-4E79-B6D6-CC0CB761942D}" destId="{C67692C1-9041-45B9-BDB0-277648B081C8}" srcOrd="1" destOrd="0" parTransId="{EA7D43B6-77B6-4319-91D1-E47895CE8C68}" sibTransId="{CAB4B84F-FDB7-485A-B7EC-6B69B0A2D72D}"/>
    <dgm:cxn modelId="{A076FB38-7986-466A-8FAD-C8D0B71EC80B}" type="presOf" srcId="{C0FD66C6-CEC2-4E79-B6D6-CC0CB761942D}" destId="{34A12748-9C79-43DB-A626-D9F3DB55D23F}" srcOrd="0" destOrd="0" presId="urn:microsoft.com/office/officeart/2005/8/layout/vList2"/>
    <dgm:cxn modelId="{8970CD40-6053-431C-B8D9-58E1BD37A157}" type="presOf" srcId="{D9285F99-41EB-4354-B3EE-1B7E9AD2440F}" destId="{F184382F-4372-4D88-83DE-2E5C84A1B74A}" srcOrd="0" destOrd="0" presId="urn:microsoft.com/office/officeart/2005/8/layout/vList2"/>
    <dgm:cxn modelId="{0414DD4F-28AE-4D04-8E92-183895E1F689}" srcId="{C0FD66C6-CEC2-4E79-B6D6-CC0CB761942D}" destId="{D9285F99-41EB-4354-B3EE-1B7E9AD2440F}" srcOrd="0" destOrd="0" parTransId="{414B7197-0974-4E2D-B227-00ED015813FB}" sibTransId="{113C2855-2530-4DDA-9AA1-BA1FBEA09B6A}"/>
    <dgm:cxn modelId="{13490052-BDBE-411A-9CD0-8B33810630AE}" type="presOf" srcId="{C67692C1-9041-45B9-BDB0-277648B081C8}" destId="{B5F26801-2902-42E7-A355-DCFD69B5FDB5}" srcOrd="0" destOrd="0" presId="urn:microsoft.com/office/officeart/2005/8/layout/vList2"/>
    <dgm:cxn modelId="{B7760DBD-8E28-4F96-80E3-B075A177F854}" type="presOf" srcId="{1407CCD7-7E29-48DB-819A-8E795C3DEAF3}" destId="{14E801B0-9A74-4D02-8E88-C658FED131D9}" srcOrd="0" destOrd="0" presId="urn:microsoft.com/office/officeart/2005/8/layout/vList2"/>
    <dgm:cxn modelId="{E9C0C1BF-7A95-438C-AEC6-9A86CD89342F}" srcId="{C0FD66C6-CEC2-4E79-B6D6-CC0CB761942D}" destId="{1407CCD7-7E29-48DB-819A-8E795C3DEAF3}" srcOrd="2" destOrd="0" parTransId="{12B70AB2-2C2B-48BD-8311-C20AD223CD66}" sibTransId="{6FE8745F-46CC-4DC1-B6BC-DA52A0FDE287}"/>
    <dgm:cxn modelId="{541B5D46-9D4A-4C1D-8CB4-230D5610E132}" type="presParOf" srcId="{34A12748-9C79-43DB-A626-D9F3DB55D23F}" destId="{F184382F-4372-4D88-83DE-2E5C84A1B74A}" srcOrd="0" destOrd="0" presId="urn:microsoft.com/office/officeart/2005/8/layout/vList2"/>
    <dgm:cxn modelId="{BAC25CB0-0F5E-4822-A855-6DBE5FEE2E28}" type="presParOf" srcId="{34A12748-9C79-43DB-A626-D9F3DB55D23F}" destId="{B16FC926-17A8-4D42-865B-9693FC356A96}" srcOrd="1" destOrd="0" presId="urn:microsoft.com/office/officeart/2005/8/layout/vList2"/>
    <dgm:cxn modelId="{4BECB50B-B7B4-4394-B5B0-7222CD86CD59}" type="presParOf" srcId="{34A12748-9C79-43DB-A626-D9F3DB55D23F}" destId="{B5F26801-2902-42E7-A355-DCFD69B5FDB5}" srcOrd="2" destOrd="0" presId="urn:microsoft.com/office/officeart/2005/8/layout/vList2"/>
    <dgm:cxn modelId="{C4C57F7A-A91C-45D2-88E8-442DAFA9CD0A}" type="presParOf" srcId="{34A12748-9C79-43DB-A626-D9F3DB55D23F}" destId="{52EA561C-F28E-43D4-A7B3-4A87BE035C43}" srcOrd="3" destOrd="0" presId="urn:microsoft.com/office/officeart/2005/8/layout/vList2"/>
    <dgm:cxn modelId="{BCA33BF6-2667-4031-A21A-EF267049C4BC}" type="presParOf" srcId="{34A12748-9C79-43DB-A626-D9F3DB55D23F}" destId="{14E801B0-9A74-4D02-8E88-C658FED131D9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B27F69-5C3A-48A9-A6F3-55FE6195416F}">
      <dsp:nvSpPr>
        <dsp:cNvPr id="0" name=""/>
        <dsp:cNvSpPr/>
      </dsp:nvSpPr>
      <dsp:spPr>
        <a:xfrm>
          <a:off x="0" y="155852"/>
          <a:ext cx="8195871" cy="107406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Siber güvenlik, ağların, bilgisayar sistemlerinin, verilerin ve yazılımların siber saldırılara karşı korunmasıdır.</a:t>
          </a:r>
        </a:p>
      </dsp:txBody>
      <dsp:txXfrm>
        <a:off x="52431" y="208283"/>
        <a:ext cx="8091009" cy="969198"/>
      </dsp:txXfrm>
    </dsp:sp>
    <dsp:sp modelId="{7C36F102-A5C5-4FC9-B143-726126AE4366}">
      <dsp:nvSpPr>
        <dsp:cNvPr id="0" name=""/>
        <dsp:cNvSpPr/>
      </dsp:nvSpPr>
      <dsp:spPr>
        <a:xfrm>
          <a:off x="0" y="1307672"/>
          <a:ext cx="8195871" cy="1074060"/>
        </a:xfrm>
        <a:prstGeom prst="roundRect">
          <a:avLst/>
        </a:prstGeom>
        <a:solidFill>
          <a:schemeClr val="accent2">
            <a:hueOff val="2340759"/>
            <a:satOff val="-2919"/>
            <a:lumOff val="68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Ana Amaçlar: Gizlilik, Bütünlük, Erişilebilirlik (CIA Modeli)</a:t>
          </a:r>
        </a:p>
      </dsp:txBody>
      <dsp:txXfrm>
        <a:off x="52431" y="1360103"/>
        <a:ext cx="8091009" cy="969198"/>
      </dsp:txXfrm>
    </dsp:sp>
    <dsp:sp modelId="{02234D8D-7A78-4C9F-8664-165EB98D1E3F}">
      <dsp:nvSpPr>
        <dsp:cNvPr id="0" name=""/>
        <dsp:cNvSpPr/>
      </dsp:nvSpPr>
      <dsp:spPr>
        <a:xfrm>
          <a:off x="0" y="2459492"/>
          <a:ext cx="8195871" cy="1074060"/>
        </a:xfrm>
        <a:prstGeom prst="roundRect">
          <a:avLst/>
        </a:prstGeom>
        <a:solidFill>
          <a:schemeClr val="accent2">
            <a:hueOff val="4681519"/>
            <a:satOff val="-5839"/>
            <a:lumOff val="137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Saldırı Türleri: Zararlı yazılımlar, kimlik avı saldırıları, DDoS, fidye yazılımı</a:t>
          </a:r>
        </a:p>
      </dsp:txBody>
      <dsp:txXfrm>
        <a:off x="52431" y="2511923"/>
        <a:ext cx="8091009" cy="969198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4BE9196-3005-4A06-A2F8-3CC37AFB38CF}">
      <dsp:nvSpPr>
        <dsp:cNvPr id="0" name=""/>
        <dsp:cNvSpPr/>
      </dsp:nvSpPr>
      <dsp:spPr>
        <a:xfrm>
          <a:off x="0" y="0"/>
          <a:ext cx="5175384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A58DC5C-B29E-4748-8369-706C21994286}">
      <dsp:nvSpPr>
        <dsp:cNvPr id="0" name=""/>
        <dsp:cNvSpPr/>
      </dsp:nvSpPr>
      <dsp:spPr>
        <a:xfrm>
          <a:off x="0" y="0"/>
          <a:ext cx="5175384" cy="13840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100" b="1" kern="1200"/>
            <a:t>BTK Akademi:</a:t>
          </a:r>
          <a:r>
            <a:rPr lang="tr-TR" sz="2100" kern="1200"/>
            <a:t> Türkiye'de bilgi teknolojileri alanında devlet destekli birçok kurs ve sertifika sunan BTK Akademi, bazen CEH gibi sertifika hazırlık programları da düzenleyebilir.</a:t>
          </a:r>
          <a:endParaRPr lang="en-US" sz="2100" kern="1200"/>
        </a:p>
      </dsp:txBody>
      <dsp:txXfrm>
        <a:off x="0" y="0"/>
        <a:ext cx="5175384" cy="1384035"/>
      </dsp:txXfrm>
    </dsp:sp>
    <dsp:sp modelId="{4AB2BD70-3491-4E65-B71C-08092DFE4D13}">
      <dsp:nvSpPr>
        <dsp:cNvPr id="0" name=""/>
        <dsp:cNvSpPr/>
      </dsp:nvSpPr>
      <dsp:spPr>
        <a:xfrm>
          <a:off x="0" y="1384035"/>
          <a:ext cx="5175384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7ED515A-EBD2-4B36-9B48-CB1BB2A4A6D6}">
      <dsp:nvSpPr>
        <dsp:cNvPr id="0" name=""/>
        <dsp:cNvSpPr/>
      </dsp:nvSpPr>
      <dsp:spPr>
        <a:xfrm>
          <a:off x="0" y="1384035"/>
          <a:ext cx="5175384" cy="13840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100" b="1" kern="1200"/>
            <a:t>Global Knowledge:</a:t>
          </a:r>
          <a:r>
            <a:rPr lang="tr-TR" sz="2100" kern="1200"/>
            <a:t> Türkiye'deki birçok şehirde eğitim hizmeti veren uluslararası bir eğitim merkezi.</a:t>
          </a:r>
          <a:endParaRPr lang="en-US" sz="2100" kern="1200"/>
        </a:p>
      </dsp:txBody>
      <dsp:txXfrm>
        <a:off x="0" y="1384035"/>
        <a:ext cx="5175384" cy="1384035"/>
      </dsp:txXfrm>
    </dsp:sp>
    <dsp:sp modelId="{BBF5160B-4EC0-4D38-A979-CB48DB742D48}">
      <dsp:nvSpPr>
        <dsp:cNvPr id="0" name=""/>
        <dsp:cNvSpPr/>
      </dsp:nvSpPr>
      <dsp:spPr>
        <a:xfrm>
          <a:off x="0" y="2768070"/>
          <a:ext cx="5175384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03155B-2A12-4A63-83DA-BC27ED74E3C3}">
      <dsp:nvSpPr>
        <dsp:cNvPr id="0" name=""/>
        <dsp:cNvSpPr/>
      </dsp:nvSpPr>
      <dsp:spPr>
        <a:xfrm>
          <a:off x="0" y="2768070"/>
          <a:ext cx="5175384" cy="13840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100" b="1" kern="1200"/>
            <a:t>BilgeAdam:</a:t>
          </a:r>
          <a:r>
            <a:rPr lang="tr-TR" sz="2100" kern="1200"/>
            <a:t> Türkiye'deki IT eğitim sağlayıcılarından biri olup, CEH sertifikası gibi birçok IT odaklı kurs sunmaktadır.</a:t>
          </a:r>
          <a:endParaRPr lang="en-US" sz="2100" kern="1200"/>
        </a:p>
      </dsp:txBody>
      <dsp:txXfrm>
        <a:off x="0" y="2768070"/>
        <a:ext cx="5175384" cy="1384035"/>
      </dsp:txXfrm>
    </dsp:sp>
    <dsp:sp modelId="{729A6EF4-200F-4C50-A1BF-B955CE2DEDA4}">
      <dsp:nvSpPr>
        <dsp:cNvPr id="0" name=""/>
        <dsp:cNvSpPr/>
      </dsp:nvSpPr>
      <dsp:spPr>
        <a:xfrm>
          <a:off x="0" y="4152105"/>
          <a:ext cx="5175384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1FD3E13-FB06-46E5-83D9-E2AEDF04D383}">
      <dsp:nvSpPr>
        <dsp:cNvPr id="0" name=""/>
        <dsp:cNvSpPr/>
      </dsp:nvSpPr>
      <dsp:spPr>
        <a:xfrm>
          <a:off x="0" y="4152105"/>
          <a:ext cx="5175384" cy="13840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100" b="1" kern="1200"/>
            <a:t>Infosec Institute:</a:t>
          </a:r>
          <a:r>
            <a:rPr lang="tr-TR" sz="2100" kern="1200"/>
            <a:t> Siber güvenlik eğitimi konusunda yetkin bir eğitim sağlayıcısıdır. Türkiye’deki yerel temsilcilikleri üzerinden eğitim sunabilir.</a:t>
          </a:r>
          <a:endParaRPr lang="en-US" sz="2100" kern="1200"/>
        </a:p>
      </dsp:txBody>
      <dsp:txXfrm>
        <a:off x="0" y="4152105"/>
        <a:ext cx="5175384" cy="1384035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1CD1B41-9D34-4B5B-8A29-63E6540071EB}">
      <dsp:nvSpPr>
        <dsp:cNvPr id="0" name=""/>
        <dsp:cNvSpPr/>
      </dsp:nvSpPr>
      <dsp:spPr>
        <a:xfrm>
          <a:off x="0" y="98059"/>
          <a:ext cx="5000124" cy="126477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• Exploit: Yazılım veya sistemlerde bulunan güvenlik açıklarını kötüye kullanarak sisteme sızma yöntemidir.</a:t>
          </a:r>
        </a:p>
      </dsp:txBody>
      <dsp:txXfrm>
        <a:off x="61741" y="159800"/>
        <a:ext cx="4876642" cy="1141288"/>
      </dsp:txXfrm>
    </dsp:sp>
    <dsp:sp modelId="{63022FDB-8D49-4553-BDFC-749EA5E62502}">
      <dsp:nvSpPr>
        <dsp:cNvPr id="0" name=""/>
        <dsp:cNvSpPr/>
      </dsp:nvSpPr>
      <dsp:spPr>
        <a:xfrm>
          <a:off x="0" y="1429069"/>
          <a:ext cx="5000124" cy="1264770"/>
        </a:xfrm>
        <a:prstGeom prst="roundRect">
          <a:avLst/>
        </a:prstGeom>
        <a:gradFill rotWithShape="0">
          <a:gsLst>
            <a:gs pos="0">
              <a:schemeClr val="accent5">
                <a:hueOff val="-3311292"/>
                <a:satOff val="13270"/>
                <a:lumOff val="2876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5">
                <a:hueOff val="-3311292"/>
                <a:satOff val="13270"/>
                <a:lumOff val="2876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• Zero Day: Keşfedilmemiş veya yama yapılmamış açıkların kullanıldığı saldırılardır.</a:t>
          </a:r>
        </a:p>
      </dsp:txBody>
      <dsp:txXfrm>
        <a:off x="61741" y="1490810"/>
        <a:ext cx="4876642" cy="1141288"/>
      </dsp:txXfrm>
    </dsp:sp>
    <dsp:sp modelId="{7D13CC18-BCEE-44F1-9D10-E451598843A9}">
      <dsp:nvSpPr>
        <dsp:cNvPr id="0" name=""/>
        <dsp:cNvSpPr/>
      </dsp:nvSpPr>
      <dsp:spPr>
        <a:xfrm>
          <a:off x="0" y="2760080"/>
          <a:ext cx="5000124" cy="1264770"/>
        </a:xfrm>
        <a:prstGeom prst="roundRect">
          <a:avLst/>
        </a:prstGeom>
        <a:gradFill rotWithShape="0">
          <a:gsLst>
            <a:gs pos="0">
              <a:schemeClr val="accent5">
                <a:hueOff val="-6622584"/>
                <a:satOff val="26541"/>
                <a:lumOff val="5752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5">
                <a:hueOff val="-6622584"/>
                <a:satOff val="26541"/>
                <a:lumOff val="5752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• Hacktivizm: Politik veya sosyal amaçlarla yapılan hackleme faaliyetleridir.</a:t>
          </a:r>
        </a:p>
      </dsp:txBody>
      <dsp:txXfrm>
        <a:off x="61741" y="2821821"/>
        <a:ext cx="4876642" cy="1141288"/>
      </dsp:txXfrm>
    </dsp:sp>
    <dsp:sp modelId="{C34C59D6-3D3D-4CA0-A9F5-9B8AAA19E030}">
      <dsp:nvSpPr>
        <dsp:cNvPr id="0" name=""/>
        <dsp:cNvSpPr/>
      </dsp:nvSpPr>
      <dsp:spPr>
        <a:xfrm>
          <a:off x="0" y="4091090"/>
          <a:ext cx="5000124" cy="1264770"/>
        </a:xfrm>
        <a:prstGeom prst="roundRect">
          <a:avLst/>
        </a:prstGeom>
        <a:gradFill rotWithShape="0">
          <a:gsLst>
            <a:gs pos="0">
              <a:schemeClr val="accent5">
                <a:hueOff val="-9933876"/>
                <a:satOff val="39811"/>
                <a:lumOff val="8628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5">
                <a:hueOff val="-9933876"/>
                <a:satOff val="39811"/>
                <a:lumOff val="8628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• Hata Avcılığı: Yazılım ve sistemlerdeki açıkları bulma ve raporlama faaliyetidir.</a:t>
          </a:r>
        </a:p>
      </dsp:txBody>
      <dsp:txXfrm>
        <a:off x="61741" y="4152831"/>
        <a:ext cx="4876642" cy="1141288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123F68C-D615-4C72-81D7-B2E53F24ABAC}">
      <dsp:nvSpPr>
        <dsp:cNvPr id="0" name=""/>
        <dsp:cNvSpPr/>
      </dsp:nvSpPr>
      <dsp:spPr>
        <a:xfrm>
          <a:off x="0" y="2703"/>
          <a:ext cx="5175384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A5C1FC-DA67-424A-B7C1-F215BA1A4ED8}">
      <dsp:nvSpPr>
        <dsp:cNvPr id="0" name=""/>
        <dsp:cNvSpPr/>
      </dsp:nvSpPr>
      <dsp:spPr>
        <a:xfrm>
          <a:off x="0" y="2703"/>
          <a:ext cx="5175384" cy="18435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• Blackbox Pentest: Saldırganın sistem hakkında hiçbir bilgiye sahip olmadığı testler.</a:t>
          </a:r>
        </a:p>
      </dsp:txBody>
      <dsp:txXfrm>
        <a:off x="0" y="2703"/>
        <a:ext cx="5175384" cy="1843578"/>
      </dsp:txXfrm>
    </dsp:sp>
    <dsp:sp modelId="{70057C0C-A14B-40E9-B56A-4051E52934E5}">
      <dsp:nvSpPr>
        <dsp:cNvPr id="0" name=""/>
        <dsp:cNvSpPr/>
      </dsp:nvSpPr>
      <dsp:spPr>
        <a:xfrm>
          <a:off x="0" y="1846281"/>
          <a:ext cx="5175384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CBF4664-D733-426B-8523-1E9386C66212}">
      <dsp:nvSpPr>
        <dsp:cNvPr id="0" name=""/>
        <dsp:cNvSpPr/>
      </dsp:nvSpPr>
      <dsp:spPr>
        <a:xfrm>
          <a:off x="0" y="1846281"/>
          <a:ext cx="5175384" cy="18435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• Whitebox Pentest: Sistemin kaynak kodları dahil tüm bilgilerin bilindiği testler.</a:t>
          </a:r>
        </a:p>
      </dsp:txBody>
      <dsp:txXfrm>
        <a:off x="0" y="1846281"/>
        <a:ext cx="5175384" cy="1843578"/>
      </dsp:txXfrm>
    </dsp:sp>
    <dsp:sp modelId="{EBA483E3-0DA9-4C84-8367-932136E46FC7}">
      <dsp:nvSpPr>
        <dsp:cNvPr id="0" name=""/>
        <dsp:cNvSpPr/>
      </dsp:nvSpPr>
      <dsp:spPr>
        <a:xfrm>
          <a:off x="0" y="3689859"/>
          <a:ext cx="5175384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692C96-D414-4E46-AEA6-7A45011C6909}">
      <dsp:nvSpPr>
        <dsp:cNvPr id="0" name=""/>
        <dsp:cNvSpPr/>
      </dsp:nvSpPr>
      <dsp:spPr>
        <a:xfrm>
          <a:off x="0" y="3689859"/>
          <a:ext cx="5175384" cy="18435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• Graybox Pentest: Sistem hakkında kısmi bilgiye sahip olunarak yapılan testler.</a:t>
          </a:r>
        </a:p>
      </dsp:txBody>
      <dsp:txXfrm>
        <a:off x="0" y="3689859"/>
        <a:ext cx="5175384" cy="184357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F56CC40-D16C-4417-B8E6-233222EDFB39}">
      <dsp:nvSpPr>
        <dsp:cNvPr id="0" name=""/>
        <dsp:cNvSpPr/>
      </dsp:nvSpPr>
      <dsp:spPr>
        <a:xfrm>
          <a:off x="738477" y="785900"/>
          <a:ext cx="1079825" cy="107982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902BEB2-37F0-4657-9684-7804C3A1BDAC}">
      <dsp:nvSpPr>
        <dsp:cNvPr id="0" name=""/>
        <dsp:cNvSpPr/>
      </dsp:nvSpPr>
      <dsp:spPr>
        <a:xfrm>
          <a:off x="78583" y="2183504"/>
          <a:ext cx="239961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• 2023 yılında veri ihlallerinin ortalama maliyeti 4,45 milyon dolar olarak hesaplanmıştır.</a:t>
          </a:r>
        </a:p>
      </dsp:txBody>
      <dsp:txXfrm>
        <a:off x="78583" y="2183504"/>
        <a:ext cx="2399612" cy="720000"/>
      </dsp:txXfrm>
    </dsp:sp>
    <dsp:sp modelId="{359C19E4-6F63-4F12-A35A-53A9DFF5791A}">
      <dsp:nvSpPr>
        <dsp:cNvPr id="0" name=""/>
        <dsp:cNvSpPr/>
      </dsp:nvSpPr>
      <dsp:spPr>
        <a:xfrm>
          <a:off x="3558022" y="785900"/>
          <a:ext cx="1079825" cy="107982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265C38-9335-4A55-BAA7-4276ACB0BDE2}">
      <dsp:nvSpPr>
        <dsp:cNvPr id="0" name=""/>
        <dsp:cNvSpPr/>
      </dsp:nvSpPr>
      <dsp:spPr>
        <a:xfrm>
          <a:off x="2898129" y="2183504"/>
          <a:ext cx="239961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• Küresel ekonomiye olan toplam maliyet: 10 trilyon dolar (2025 tahmini).</a:t>
          </a:r>
        </a:p>
      </dsp:txBody>
      <dsp:txXfrm>
        <a:off x="2898129" y="2183504"/>
        <a:ext cx="2399612" cy="720000"/>
      </dsp:txXfrm>
    </dsp:sp>
    <dsp:sp modelId="{4982ECE2-9642-4A97-82BB-11F1006E922B}">
      <dsp:nvSpPr>
        <dsp:cNvPr id="0" name=""/>
        <dsp:cNvSpPr/>
      </dsp:nvSpPr>
      <dsp:spPr>
        <a:xfrm>
          <a:off x="6377567" y="785900"/>
          <a:ext cx="1079825" cy="107982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831714-685A-4758-8EE2-1A3FEF12702E}">
      <dsp:nvSpPr>
        <dsp:cNvPr id="0" name=""/>
        <dsp:cNvSpPr/>
      </dsp:nvSpPr>
      <dsp:spPr>
        <a:xfrm>
          <a:off x="5717674" y="2183504"/>
          <a:ext cx="239961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• Kuruluşlar için büyük bir finansal, operasyonel ve itibar kaybına yol açar.</a:t>
          </a:r>
        </a:p>
      </dsp:txBody>
      <dsp:txXfrm>
        <a:off x="5717674" y="2183504"/>
        <a:ext cx="2399612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5457CB-BEA2-42A2-87C9-5258F75FCEC6}">
      <dsp:nvSpPr>
        <dsp:cNvPr id="0" name=""/>
        <dsp:cNvSpPr/>
      </dsp:nvSpPr>
      <dsp:spPr>
        <a:xfrm>
          <a:off x="0" y="96709"/>
          <a:ext cx="5000124" cy="99450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1. Yapay Zeka Destekli Siber Güvenlik</a:t>
          </a:r>
        </a:p>
      </dsp:txBody>
      <dsp:txXfrm>
        <a:off x="48547" y="145256"/>
        <a:ext cx="4903030" cy="897406"/>
      </dsp:txXfrm>
    </dsp:sp>
    <dsp:sp modelId="{2665DA05-8A83-4123-A0CB-41A124DBF483}">
      <dsp:nvSpPr>
        <dsp:cNvPr id="0" name=""/>
        <dsp:cNvSpPr/>
      </dsp:nvSpPr>
      <dsp:spPr>
        <a:xfrm>
          <a:off x="0" y="1163209"/>
          <a:ext cx="5000124" cy="99450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2. Zero Trust Güvenlik Modeli</a:t>
          </a:r>
        </a:p>
      </dsp:txBody>
      <dsp:txXfrm>
        <a:off x="48547" y="1211756"/>
        <a:ext cx="4903030" cy="897406"/>
      </dsp:txXfrm>
    </dsp:sp>
    <dsp:sp modelId="{FC8192EA-B86E-4590-A3C8-15DBF6542053}">
      <dsp:nvSpPr>
        <dsp:cNvPr id="0" name=""/>
        <dsp:cNvSpPr/>
      </dsp:nvSpPr>
      <dsp:spPr>
        <a:xfrm>
          <a:off x="0" y="2229710"/>
          <a:ext cx="5000124" cy="994500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3. Bulut Güvenliği</a:t>
          </a:r>
        </a:p>
      </dsp:txBody>
      <dsp:txXfrm>
        <a:off x="48547" y="2278257"/>
        <a:ext cx="4903030" cy="897406"/>
      </dsp:txXfrm>
    </dsp:sp>
    <dsp:sp modelId="{F95C01E7-3426-42D0-9732-9EC86230F271}">
      <dsp:nvSpPr>
        <dsp:cNvPr id="0" name=""/>
        <dsp:cNvSpPr/>
      </dsp:nvSpPr>
      <dsp:spPr>
        <a:xfrm>
          <a:off x="0" y="3296210"/>
          <a:ext cx="5000124" cy="99450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4. 5G ve Nesnelerin İnterneti (IoT) Güvenliği</a:t>
          </a:r>
        </a:p>
      </dsp:txBody>
      <dsp:txXfrm>
        <a:off x="48547" y="3344757"/>
        <a:ext cx="4903030" cy="897406"/>
      </dsp:txXfrm>
    </dsp:sp>
    <dsp:sp modelId="{612893DC-4C0C-47DB-B4B9-12EC6D0FD319}">
      <dsp:nvSpPr>
        <dsp:cNvPr id="0" name=""/>
        <dsp:cNvSpPr/>
      </dsp:nvSpPr>
      <dsp:spPr>
        <a:xfrm>
          <a:off x="0" y="4362710"/>
          <a:ext cx="5000124" cy="994500"/>
        </a:xfrm>
        <a:prstGeom prst="round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5. Daha güçlü veri koruma yasaları (KVKK, GDPR)</a:t>
          </a:r>
        </a:p>
      </dsp:txBody>
      <dsp:txXfrm>
        <a:off x="48547" y="4411257"/>
        <a:ext cx="4903030" cy="89740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85AB24-BDD7-461E-8B0E-7C169310BABD}">
      <dsp:nvSpPr>
        <dsp:cNvPr id="0" name=""/>
        <dsp:cNvSpPr/>
      </dsp:nvSpPr>
      <dsp:spPr>
        <a:xfrm>
          <a:off x="0" y="77551"/>
          <a:ext cx="5175384" cy="173415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• Sürekli öğrenin ve kendinizi güncel tutun.</a:t>
          </a:r>
        </a:p>
      </dsp:txBody>
      <dsp:txXfrm>
        <a:off x="84655" y="162206"/>
        <a:ext cx="5006074" cy="1564849"/>
      </dsp:txXfrm>
    </dsp:sp>
    <dsp:sp modelId="{3C38E322-F4FC-4A02-BFF7-CB7FB1BEAA7F}">
      <dsp:nvSpPr>
        <dsp:cNvPr id="0" name=""/>
        <dsp:cNvSpPr/>
      </dsp:nvSpPr>
      <dsp:spPr>
        <a:xfrm>
          <a:off x="0" y="1900990"/>
          <a:ext cx="5175384" cy="1734159"/>
        </a:xfrm>
        <a:prstGeom prst="roundRect">
          <a:avLst/>
        </a:prstGeom>
        <a:solidFill>
          <a:schemeClr val="accent2">
            <a:hueOff val="2340759"/>
            <a:satOff val="-2919"/>
            <a:lumOff val="68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• Siber saldırı simülasyonlarına katılın.</a:t>
          </a:r>
        </a:p>
      </dsp:txBody>
      <dsp:txXfrm>
        <a:off x="84655" y="1985645"/>
        <a:ext cx="5006074" cy="1564849"/>
      </dsp:txXfrm>
    </dsp:sp>
    <dsp:sp modelId="{39BACA22-F31F-4BC1-ABC7-A9B301F19CD9}">
      <dsp:nvSpPr>
        <dsp:cNvPr id="0" name=""/>
        <dsp:cNvSpPr/>
      </dsp:nvSpPr>
      <dsp:spPr>
        <a:xfrm>
          <a:off x="0" y="3724430"/>
          <a:ext cx="5175384" cy="1734159"/>
        </a:xfrm>
        <a:prstGeom prst="roundRect">
          <a:avLst/>
        </a:prstGeom>
        <a:solidFill>
          <a:schemeClr val="accent2">
            <a:hueOff val="4681519"/>
            <a:satOff val="-5839"/>
            <a:lumOff val="137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• Etik hacker olmak için gerekli sertifikasyonları (CEH, CISSP) alın.</a:t>
          </a:r>
        </a:p>
      </dsp:txBody>
      <dsp:txXfrm>
        <a:off x="84655" y="3809085"/>
        <a:ext cx="5006074" cy="156484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2BCD92-40FF-44C9-B209-3663E636EEB8}">
      <dsp:nvSpPr>
        <dsp:cNvPr id="0" name=""/>
        <dsp:cNvSpPr/>
      </dsp:nvSpPr>
      <dsp:spPr>
        <a:xfrm>
          <a:off x="0" y="25849"/>
          <a:ext cx="5175384" cy="2697581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3100" kern="1200"/>
            <a:t>Gönüllü projelere katılarak deneyim kazanın.</a:t>
          </a:r>
          <a:endParaRPr lang="en-US" sz="3100" kern="1200"/>
        </a:p>
      </dsp:txBody>
      <dsp:txXfrm>
        <a:off x="131685" y="157534"/>
        <a:ext cx="4912014" cy="2434211"/>
      </dsp:txXfrm>
    </dsp:sp>
    <dsp:sp modelId="{59E2B5CE-8B4A-4C12-AE14-E1B15300822E}">
      <dsp:nvSpPr>
        <dsp:cNvPr id="0" name=""/>
        <dsp:cNvSpPr/>
      </dsp:nvSpPr>
      <dsp:spPr>
        <a:xfrm>
          <a:off x="0" y="2812710"/>
          <a:ext cx="5175384" cy="2697581"/>
        </a:xfrm>
        <a:prstGeom prst="roundRect">
          <a:avLst/>
        </a:prstGeom>
        <a:solidFill>
          <a:schemeClr val="accent2">
            <a:hueOff val="4681519"/>
            <a:satOff val="-5839"/>
            <a:lumOff val="137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3100" kern="1200"/>
            <a:t>Unutmayın, siber güvenlikte başarılı olmak sürekli öğrenme ve pratik gerektirir. Çalışarak hem kendinizi hem de ülkenizi koruyabilirsiniz!</a:t>
          </a:r>
          <a:endParaRPr lang="en-US" sz="3100" kern="1200"/>
        </a:p>
      </dsp:txBody>
      <dsp:txXfrm>
        <a:off x="131685" y="2944395"/>
        <a:ext cx="4912014" cy="2434211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8135C3-B019-4405-B874-47495B6588DB}">
      <dsp:nvSpPr>
        <dsp:cNvPr id="0" name=""/>
        <dsp:cNvSpPr/>
      </dsp:nvSpPr>
      <dsp:spPr>
        <a:xfrm>
          <a:off x="0" y="59382"/>
          <a:ext cx="4988440" cy="257400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Ethical Hacking, güvenlik zafiyetlerini belirlemek ve düzeltmek amacıyla sistemlere yetkili giriş yapan etik hackerlar tarafından yapılan güvenlik testleridir.</a:t>
          </a:r>
        </a:p>
      </dsp:txBody>
      <dsp:txXfrm>
        <a:off x="125652" y="185034"/>
        <a:ext cx="4737136" cy="2322696"/>
      </dsp:txXfrm>
    </dsp:sp>
    <dsp:sp modelId="{8437505E-8426-4A12-B0BA-E8918047B1C9}">
      <dsp:nvSpPr>
        <dsp:cNvPr id="0" name=""/>
        <dsp:cNvSpPr/>
      </dsp:nvSpPr>
      <dsp:spPr>
        <a:xfrm>
          <a:off x="0" y="2705382"/>
          <a:ext cx="4988440" cy="2574000"/>
        </a:xfrm>
        <a:prstGeom prst="roundRect">
          <a:avLst/>
        </a:prstGeom>
        <a:solidFill>
          <a:schemeClr val="accent5">
            <a:hueOff val="-9933876"/>
            <a:satOff val="39811"/>
            <a:lumOff val="862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Hacking ve Ethical Hacking Arasındaki Fark: Etik hackerlar, yetkili ve onaylı testler gerçekleştirir.</a:t>
          </a:r>
        </a:p>
      </dsp:txBody>
      <dsp:txXfrm>
        <a:off x="125652" y="2831034"/>
        <a:ext cx="4737136" cy="2322696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BC5B28A-EAAF-4DFA-B408-9B5258D55445}">
      <dsp:nvSpPr>
        <dsp:cNvPr id="0" name=""/>
        <dsp:cNvSpPr/>
      </dsp:nvSpPr>
      <dsp:spPr>
        <a:xfrm>
          <a:off x="0" y="2703"/>
          <a:ext cx="5175384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FA7D74B-4F2F-4982-98C9-1F13957CCE3C}">
      <dsp:nvSpPr>
        <dsp:cNvPr id="0" name=""/>
        <dsp:cNvSpPr/>
      </dsp:nvSpPr>
      <dsp:spPr>
        <a:xfrm>
          <a:off x="0" y="2703"/>
          <a:ext cx="5175384" cy="18435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500" kern="1200"/>
            <a:t>S</a:t>
          </a:r>
          <a:r>
            <a:rPr lang="en-US" sz="2500" kern="1200"/>
            <a:t>iyah Şapkalı Hackerlar (Black Hat): Kötü amaçlı yazılımlar kullanarak sistemlere yasa dışı yollarla giren ve zarar veren kişiler.</a:t>
          </a:r>
        </a:p>
      </dsp:txBody>
      <dsp:txXfrm>
        <a:off x="0" y="2703"/>
        <a:ext cx="5175384" cy="1843578"/>
      </dsp:txXfrm>
    </dsp:sp>
    <dsp:sp modelId="{9E70CF1F-DF05-4484-A81B-78E8F8472593}">
      <dsp:nvSpPr>
        <dsp:cNvPr id="0" name=""/>
        <dsp:cNvSpPr/>
      </dsp:nvSpPr>
      <dsp:spPr>
        <a:xfrm>
          <a:off x="0" y="1846281"/>
          <a:ext cx="5175384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5E5E8C4-391A-41E7-ABD8-906C034CBEE8}">
      <dsp:nvSpPr>
        <dsp:cNvPr id="0" name=""/>
        <dsp:cNvSpPr/>
      </dsp:nvSpPr>
      <dsp:spPr>
        <a:xfrm>
          <a:off x="0" y="1846281"/>
          <a:ext cx="5175384" cy="18435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Beyaz Şapkalı Hackerlar (White Hat): Yasal yollarla sistem güvenlik testleri yapan ve açıkları kapatan kişiler (Ethical Hacker).</a:t>
          </a:r>
        </a:p>
      </dsp:txBody>
      <dsp:txXfrm>
        <a:off x="0" y="1846281"/>
        <a:ext cx="5175384" cy="1843578"/>
      </dsp:txXfrm>
    </dsp:sp>
    <dsp:sp modelId="{E473F0CE-C8DD-4C3B-AD91-CD072F6AF1AD}">
      <dsp:nvSpPr>
        <dsp:cNvPr id="0" name=""/>
        <dsp:cNvSpPr/>
      </dsp:nvSpPr>
      <dsp:spPr>
        <a:xfrm>
          <a:off x="0" y="3689859"/>
          <a:ext cx="5175384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6F19CF-2D82-4595-B61C-C248E9E54026}">
      <dsp:nvSpPr>
        <dsp:cNvPr id="0" name=""/>
        <dsp:cNvSpPr/>
      </dsp:nvSpPr>
      <dsp:spPr>
        <a:xfrm>
          <a:off x="0" y="3689859"/>
          <a:ext cx="5175384" cy="18435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Gri Şapkalı Hackerlar (Gray Hat): Siyah ve beyaz şapkalı hackerlar arasında kalan, bazen etik olmayan yollarla test yapan ama sistemi bilgilendiren kişiler.</a:t>
          </a:r>
        </a:p>
      </dsp:txBody>
      <dsp:txXfrm>
        <a:off x="0" y="3689859"/>
        <a:ext cx="5175384" cy="1843578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DD97F75-6DBD-49B5-9138-CC5CF62504E9}">
      <dsp:nvSpPr>
        <dsp:cNvPr id="0" name=""/>
        <dsp:cNvSpPr/>
      </dsp:nvSpPr>
      <dsp:spPr>
        <a:xfrm>
          <a:off x="0" y="3222226"/>
          <a:ext cx="4988440" cy="211412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6248" tIns="206248" rIns="206248" bIns="206248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CEH sertifikalı kişiler, sistemlere etik yollarla sızma testleri gerçekleştirir ve sistem zafiyetlerini ortaya çıkarır.</a:t>
          </a:r>
        </a:p>
      </dsp:txBody>
      <dsp:txXfrm>
        <a:off x="0" y="3222226"/>
        <a:ext cx="4988440" cy="2114129"/>
      </dsp:txXfrm>
    </dsp:sp>
    <dsp:sp modelId="{0CF1407D-4C8C-4B92-A189-96705C1309A4}">
      <dsp:nvSpPr>
        <dsp:cNvPr id="0" name=""/>
        <dsp:cNvSpPr/>
      </dsp:nvSpPr>
      <dsp:spPr>
        <a:xfrm rot="10800000">
          <a:off x="0" y="2407"/>
          <a:ext cx="4988440" cy="3251531"/>
        </a:xfrm>
        <a:prstGeom prst="upArrowCallou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6248" tIns="206248" rIns="206248" bIns="206248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CEH, güvenlik uzmanları için dünyaca kabul gören bir sertifikadır. </a:t>
          </a:r>
        </a:p>
      </dsp:txBody>
      <dsp:txXfrm rot="10800000">
        <a:off x="0" y="2407"/>
        <a:ext cx="4988440" cy="2112747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184382F-4372-4D88-83DE-2E5C84A1B74A}">
      <dsp:nvSpPr>
        <dsp:cNvPr id="0" name=""/>
        <dsp:cNvSpPr/>
      </dsp:nvSpPr>
      <dsp:spPr>
        <a:xfrm>
          <a:off x="0" y="42554"/>
          <a:ext cx="5175384" cy="176901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500" b="1" kern="1200"/>
            <a:t>Sağlayıcı:</a:t>
          </a:r>
          <a:r>
            <a:rPr lang="tr-TR" sz="2500" kern="1200"/>
            <a:t> EC-Council</a:t>
          </a:r>
          <a:endParaRPr lang="en-US" sz="2500" kern="1200"/>
        </a:p>
      </dsp:txBody>
      <dsp:txXfrm>
        <a:off x="86356" y="128910"/>
        <a:ext cx="5002672" cy="1596298"/>
      </dsp:txXfrm>
    </dsp:sp>
    <dsp:sp modelId="{B5F26801-2902-42E7-A355-DCFD69B5FDB5}">
      <dsp:nvSpPr>
        <dsp:cNvPr id="0" name=""/>
        <dsp:cNvSpPr/>
      </dsp:nvSpPr>
      <dsp:spPr>
        <a:xfrm>
          <a:off x="0" y="1883565"/>
          <a:ext cx="5175384" cy="1769010"/>
        </a:xfrm>
        <a:prstGeom prst="roundRect">
          <a:avLst/>
        </a:prstGeom>
        <a:solidFill>
          <a:schemeClr val="accent2">
            <a:hueOff val="2340759"/>
            <a:satOff val="-2919"/>
            <a:lumOff val="68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500" b="1" kern="1200"/>
            <a:t>Hedef:</a:t>
          </a:r>
          <a:r>
            <a:rPr lang="tr-TR" sz="2500" kern="1200"/>
            <a:t> Sızma testi ve etik hacking becerilerine sahip olmak isteyenler.</a:t>
          </a:r>
          <a:endParaRPr lang="en-US" sz="2500" kern="1200"/>
        </a:p>
      </dsp:txBody>
      <dsp:txXfrm>
        <a:off x="86356" y="1969921"/>
        <a:ext cx="5002672" cy="1596298"/>
      </dsp:txXfrm>
    </dsp:sp>
    <dsp:sp modelId="{14E801B0-9A74-4D02-8E88-C658FED131D9}">
      <dsp:nvSpPr>
        <dsp:cNvPr id="0" name=""/>
        <dsp:cNvSpPr/>
      </dsp:nvSpPr>
      <dsp:spPr>
        <a:xfrm>
          <a:off x="0" y="3724575"/>
          <a:ext cx="5175384" cy="1769010"/>
        </a:xfrm>
        <a:prstGeom prst="roundRect">
          <a:avLst/>
        </a:prstGeom>
        <a:solidFill>
          <a:schemeClr val="accent2">
            <a:hueOff val="4681519"/>
            <a:satOff val="-5839"/>
            <a:lumOff val="137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500" b="1" kern="1200"/>
            <a:t>İçerik:</a:t>
          </a:r>
          <a:r>
            <a:rPr lang="tr-TR" sz="2500" kern="1200"/>
            <a:t> Etik hackerlık, sızma testi yöntemleri, saldırı vektörleri, exploitler ve güvenlik açıkları gibi konular.</a:t>
          </a:r>
          <a:endParaRPr lang="en-US" sz="2500" kern="1200"/>
        </a:p>
      </dsp:txBody>
      <dsp:txXfrm>
        <a:off x="86356" y="3810931"/>
        <a:ext cx="5002672" cy="159629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70814A-7D7D-4EEB-A767-5D48DB4AD6E5}" type="datetimeFigureOut">
              <a:rPr lang="tr-TR" smtClean="0"/>
              <a:t>5.10.2024</a:t>
            </a:fld>
            <a:endParaRPr lang="tr-T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2CAC29-DC13-41A8-9FE5-193BCD891A21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3164970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2CAC29-DC13-41A8-9FE5-193BCD891A21}" type="slidenum">
              <a:rPr lang="tr-TR" smtClean="0"/>
              <a:t>17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577695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2CAC29-DC13-41A8-9FE5-193BCD891A21}" type="slidenum">
              <a:rPr lang="tr-TR" smtClean="0"/>
              <a:t>40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5832178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10/5/2024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59AE206-7EBA-4D33-8BC9-9D8158553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5725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36C009D-D33D-0CE8-EC42-C02EA186F2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058" y="4673467"/>
            <a:ext cx="5204792" cy="13030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 defTabSz="914400">
              <a:lnSpc>
                <a:spcPct val="90000"/>
              </a:lnSpc>
            </a:pPr>
            <a:r>
              <a:rPr lang="en-US" sz="5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SİBER GÜVENLİK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C56368-8D7E-0329-778B-4B804691B4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99437" y="4673467"/>
            <a:ext cx="2408466" cy="13030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</a:pPr>
            <a:r>
              <a: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HAFTA 1</a:t>
            </a:r>
            <a:endParaRPr lang="tr-TR" sz="24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defTabSz="914400">
              <a:lnSpc>
                <a:spcPct val="90000"/>
              </a:lnSpc>
              <a:spcBef>
                <a:spcPts val="1000"/>
              </a:spcBef>
            </a:pPr>
            <a:r>
              <a:rPr lang="tr-TR" sz="2400" dirty="0">
                <a:solidFill>
                  <a:schemeClr val="tx1"/>
                </a:solidFill>
              </a:rPr>
              <a:t>DR. MUSTAFA ALTIOK</a:t>
            </a:r>
            <a:endParaRPr lang="en-US" sz="24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437D937-A7F1-4011-92B4-328E5BE1B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1425" y="1322610"/>
            <a:ext cx="1682850" cy="1682847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672F332-AF08-46C6-94F0-77684310D7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46251" y="2707204"/>
            <a:ext cx="721796" cy="72179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4244EF8-D73A-40E1-BE73-D46E6B4B04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44372" y="2603242"/>
            <a:ext cx="220271" cy="22027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7" name="Picture 6" descr="Bilgisayar anakartı üzerinde asma kilit">
            <a:extLst>
              <a:ext uri="{FF2B5EF4-FFF2-40B4-BE49-F238E27FC236}">
                <a16:creationId xmlns:a16="http://schemas.microsoft.com/office/drawing/2014/main" id="{69B801A3-49FE-9B73-5C7F-CDA44F12E3D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6272" b="1"/>
          <a:stretch/>
        </p:blipFill>
        <p:spPr>
          <a:xfrm>
            <a:off x="4183543" y="10"/>
            <a:ext cx="4960458" cy="3532641"/>
          </a:xfrm>
          <a:custGeom>
            <a:avLst/>
            <a:gdLst/>
            <a:ahLst/>
            <a:cxnLst/>
            <a:rect l="l" t="t" r="r" b="b"/>
            <a:pathLst>
              <a:path w="5699887" h="4059244">
                <a:moveTo>
                  <a:pt x="0" y="0"/>
                </a:moveTo>
                <a:lnTo>
                  <a:pt x="5699887" y="0"/>
                </a:lnTo>
                <a:lnTo>
                  <a:pt x="5699887" y="3944096"/>
                </a:lnTo>
                <a:lnTo>
                  <a:pt x="5525775" y="3980429"/>
                </a:lnTo>
                <a:cubicBezTo>
                  <a:pt x="5246154" y="4032190"/>
                  <a:pt x="4957865" y="4059244"/>
                  <a:pt x="4663256" y="4059244"/>
                </a:cubicBezTo>
                <a:cubicBezTo>
                  <a:pt x="2306390" y="4059244"/>
                  <a:pt x="353936" y="2327747"/>
                  <a:pt x="8566" y="67422"/>
                </a:cubicBezTo>
                <a:close/>
              </a:path>
            </a:pathLst>
          </a:cu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E8E38ED-369A-44C2-B635-0BED0E48A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11659" y="4673467"/>
            <a:ext cx="0" cy="1303020"/>
          </a:xfrm>
          <a:prstGeom prst="line">
            <a:avLst/>
          </a:prstGeom>
          <a:ln w="1905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92850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D24BFD5-D814-402B-B6C4-EEF6AE14B0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8650" y="1122362"/>
            <a:ext cx="4711446" cy="4135437"/>
          </a:xfrm>
        </p:spPr>
        <p:txBody>
          <a:bodyPr>
            <a:normAutofit/>
          </a:bodyPr>
          <a:lstStyle/>
          <a:p>
            <a:pPr algn="l"/>
            <a:r>
              <a:rPr lang="en-US" sz="5700"/>
              <a:t>Ethical Hacking'e Giriş ve Pentest Kavramları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6FED7E8-9A97-475F-9FA4-113410D443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79604" y="1031284"/>
            <a:ext cx="2735746" cy="4436126"/>
          </a:xfrm>
          <a:custGeom>
            <a:avLst/>
            <a:gdLst>
              <a:gd name="connsiteX0" fmla="*/ 0 w 2735746"/>
              <a:gd name="connsiteY0" fmla="*/ 0 h 4436126"/>
              <a:gd name="connsiteX1" fmla="*/ 601864 w 2735746"/>
              <a:gd name="connsiteY1" fmla="*/ 0 h 4436126"/>
              <a:gd name="connsiteX2" fmla="*/ 1203728 w 2735746"/>
              <a:gd name="connsiteY2" fmla="*/ 0 h 4436126"/>
              <a:gd name="connsiteX3" fmla="*/ 1860307 w 2735746"/>
              <a:gd name="connsiteY3" fmla="*/ 0 h 4436126"/>
              <a:gd name="connsiteX4" fmla="*/ 2735746 w 2735746"/>
              <a:gd name="connsiteY4" fmla="*/ 0 h 4436126"/>
              <a:gd name="connsiteX5" fmla="*/ 2735746 w 2735746"/>
              <a:gd name="connsiteY5" fmla="*/ 722455 h 4436126"/>
              <a:gd name="connsiteX6" fmla="*/ 2735746 w 2735746"/>
              <a:gd name="connsiteY6" fmla="*/ 1400548 h 4436126"/>
              <a:gd name="connsiteX7" fmla="*/ 2735746 w 2735746"/>
              <a:gd name="connsiteY7" fmla="*/ 2123003 h 4436126"/>
              <a:gd name="connsiteX8" fmla="*/ 2735746 w 2735746"/>
              <a:gd name="connsiteY8" fmla="*/ 2623652 h 4436126"/>
              <a:gd name="connsiteX9" fmla="*/ 2735746 w 2735746"/>
              <a:gd name="connsiteY9" fmla="*/ 3346106 h 4436126"/>
              <a:gd name="connsiteX10" fmla="*/ 2735746 w 2735746"/>
              <a:gd name="connsiteY10" fmla="*/ 4436126 h 4436126"/>
              <a:gd name="connsiteX11" fmla="*/ 2106524 w 2735746"/>
              <a:gd name="connsiteY11" fmla="*/ 4436126 h 4436126"/>
              <a:gd name="connsiteX12" fmla="*/ 1449945 w 2735746"/>
              <a:gd name="connsiteY12" fmla="*/ 4436126 h 4436126"/>
              <a:gd name="connsiteX13" fmla="*/ 793366 w 2735746"/>
              <a:gd name="connsiteY13" fmla="*/ 4436126 h 4436126"/>
              <a:gd name="connsiteX14" fmla="*/ 0 w 2735746"/>
              <a:gd name="connsiteY14" fmla="*/ 4436126 h 4436126"/>
              <a:gd name="connsiteX15" fmla="*/ 0 w 2735746"/>
              <a:gd name="connsiteY15" fmla="*/ 3713671 h 4436126"/>
              <a:gd name="connsiteX16" fmla="*/ 0 w 2735746"/>
              <a:gd name="connsiteY16" fmla="*/ 3124300 h 4436126"/>
              <a:gd name="connsiteX17" fmla="*/ 0 w 2735746"/>
              <a:gd name="connsiteY17" fmla="*/ 2446207 h 4436126"/>
              <a:gd name="connsiteX18" fmla="*/ 0 w 2735746"/>
              <a:gd name="connsiteY18" fmla="*/ 1856836 h 4436126"/>
              <a:gd name="connsiteX19" fmla="*/ 0 w 2735746"/>
              <a:gd name="connsiteY19" fmla="*/ 1178742 h 4436126"/>
              <a:gd name="connsiteX20" fmla="*/ 0 w 2735746"/>
              <a:gd name="connsiteY20" fmla="*/ 678094 h 4436126"/>
              <a:gd name="connsiteX21" fmla="*/ 0 w 2735746"/>
              <a:gd name="connsiteY21" fmla="*/ 0 h 4436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735746" h="4436126" fill="none" extrusionOk="0">
                <a:moveTo>
                  <a:pt x="0" y="0"/>
                </a:moveTo>
                <a:cubicBezTo>
                  <a:pt x="179540" y="26169"/>
                  <a:pt x="438012" y="23230"/>
                  <a:pt x="601864" y="0"/>
                </a:cubicBezTo>
                <a:cubicBezTo>
                  <a:pt x="765716" y="-23230"/>
                  <a:pt x="955038" y="-5127"/>
                  <a:pt x="1203728" y="0"/>
                </a:cubicBezTo>
                <a:cubicBezTo>
                  <a:pt x="1452418" y="5127"/>
                  <a:pt x="1646417" y="-25974"/>
                  <a:pt x="1860307" y="0"/>
                </a:cubicBezTo>
                <a:cubicBezTo>
                  <a:pt x="2074197" y="25974"/>
                  <a:pt x="2430568" y="-26480"/>
                  <a:pt x="2735746" y="0"/>
                </a:cubicBezTo>
                <a:cubicBezTo>
                  <a:pt x="2706048" y="340749"/>
                  <a:pt x="2740838" y="495871"/>
                  <a:pt x="2735746" y="722455"/>
                </a:cubicBezTo>
                <a:cubicBezTo>
                  <a:pt x="2730654" y="949039"/>
                  <a:pt x="2752433" y="1198388"/>
                  <a:pt x="2735746" y="1400548"/>
                </a:cubicBezTo>
                <a:cubicBezTo>
                  <a:pt x="2719059" y="1602708"/>
                  <a:pt x="2715247" y="1770847"/>
                  <a:pt x="2735746" y="2123003"/>
                </a:cubicBezTo>
                <a:cubicBezTo>
                  <a:pt x="2756245" y="2475160"/>
                  <a:pt x="2751062" y="2522091"/>
                  <a:pt x="2735746" y="2623652"/>
                </a:cubicBezTo>
                <a:cubicBezTo>
                  <a:pt x="2720430" y="2725213"/>
                  <a:pt x="2753604" y="3142493"/>
                  <a:pt x="2735746" y="3346106"/>
                </a:cubicBezTo>
                <a:cubicBezTo>
                  <a:pt x="2717888" y="3549719"/>
                  <a:pt x="2748400" y="4025565"/>
                  <a:pt x="2735746" y="4436126"/>
                </a:cubicBezTo>
                <a:cubicBezTo>
                  <a:pt x="2455834" y="4434463"/>
                  <a:pt x="2336666" y="4425166"/>
                  <a:pt x="2106524" y="4436126"/>
                </a:cubicBezTo>
                <a:cubicBezTo>
                  <a:pt x="1876382" y="4447086"/>
                  <a:pt x="1601121" y="4420147"/>
                  <a:pt x="1449945" y="4436126"/>
                </a:cubicBezTo>
                <a:cubicBezTo>
                  <a:pt x="1298769" y="4452105"/>
                  <a:pt x="950963" y="4404014"/>
                  <a:pt x="793366" y="4436126"/>
                </a:cubicBezTo>
                <a:cubicBezTo>
                  <a:pt x="635769" y="4468238"/>
                  <a:pt x="300146" y="4462205"/>
                  <a:pt x="0" y="4436126"/>
                </a:cubicBezTo>
                <a:cubicBezTo>
                  <a:pt x="25833" y="4232419"/>
                  <a:pt x="3486" y="4019021"/>
                  <a:pt x="0" y="3713671"/>
                </a:cubicBezTo>
                <a:cubicBezTo>
                  <a:pt x="-3486" y="3408322"/>
                  <a:pt x="-27541" y="3277286"/>
                  <a:pt x="0" y="3124300"/>
                </a:cubicBezTo>
                <a:cubicBezTo>
                  <a:pt x="27541" y="2971314"/>
                  <a:pt x="31162" y="2762025"/>
                  <a:pt x="0" y="2446207"/>
                </a:cubicBezTo>
                <a:cubicBezTo>
                  <a:pt x="-31162" y="2130389"/>
                  <a:pt x="9656" y="2027375"/>
                  <a:pt x="0" y="1856836"/>
                </a:cubicBezTo>
                <a:cubicBezTo>
                  <a:pt x="-9656" y="1686297"/>
                  <a:pt x="-14688" y="1512539"/>
                  <a:pt x="0" y="1178742"/>
                </a:cubicBezTo>
                <a:cubicBezTo>
                  <a:pt x="14688" y="844945"/>
                  <a:pt x="2890" y="917816"/>
                  <a:pt x="0" y="678094"/>
                </a:cubicBezTo>
                <a:cubicBezTo>
                  <a:pt x="-2890" y="438372"/>
                  <a:pt x="5448" y="207647"/>
                  <a:pt x="0" y="0"/>
                </a:cubicBezTo>
                <a:close/>
              </a:path>
              <a:path w="2735746" h="4436126" stroke="0" extrusionOk="0">
                <a:moveTo>
                  <a:pt x="0" y="0"/>
                </a:moveTo>
                <a:cubicBezTo>
                  <a:pt x="209894" y="16338"/>
                  <a:pt x="375877" y="-31334"/>
                  <a:pt x="629222" y="0"/>
                </a:cubicBezTo>
                <a:cubicBezTo>
                  <a:pt x="882567" y="31334"/>
                  <a:pt x="997255" y="-29736"/>
                  <a:pt x="1258443" y="0"/>
                </a:cubicBezTo>
                <a:cubicBezTo>
                  <a:pt x="1519631" y="29736"/>
                  <a:pt x="1769008" y="-24969"/>
                  <a:pt x="1942380" y="0"/>
                </a:cubicBezTo>
                <a:cubicBezTo>
                  <a:pt x="2115752" y="24969"/>
                  <a:pt x="2487652" y="32052"/>
                  <a:pt x="2735746" y="0"/>
                </a:cubicBezTo>
                <a:cubicBezTo>
                  <a:pt x="2751518" y="246908"/>
                  <a:pt x="2711283" y="325094"/>
                  <a:pt x="2735746" y="589371"/>
                </a:cubicBezTo>
                <a:cubicBezTo>
                  <a:pt x="2760209" y="853648"/>
                  <a:pt x="2718833" y="972107"/>
                  <a:pt x="2735746" y="1090020"/>
                </a:cubicBezTo>
                <a:cubicBezTo>
                  <a:pt x="2752659" y="1207933"/>
                  <a:pt x="2729992" y="1582062"/>
                  <a:pt x="2735746" y="1812474"/>
                </a:cubicBezTo>
                <a:cubicBezTo>
                  <a:pt x="2741500" y="2042886"/>
                  <a:pt x="2707628" y="2235903"/>
                  <a:pt x="2735746" y="2401845"/>
                </a:cubicBezTo>
                <a:cubicBezTo>
                  <a:pt x="2763864" y="2567787"/>
                  <a:pt x="2758150" y="2913761"/>
                  <a:pt x="2735746" y="3124300"/>
                </a:cubicBezTo>
                <a:cubicBezTo>
                  <a:pt x="2713342" y="3334839"/>
                  <a:pt x="2720989" y="3582863"/>
                  <a:pt x="2735746" y="3758032"/>
                </a:cubicBezTo>
                <a:cubicBezTo>
                  <a:pt x="2750503" y="3933201"/>
                  <a:pt x="2736802" y="4250321"/>
                  <a:pt x="2735746" y="4436126"/>
                </a:cubicBezTo>
                <a:cubicBezTo>
                  <a:pt x="2480396" y="4409468"/>
                  <a:pt x="2193035" y="4433672"/>
                  <a:pt x="2051810" y="4436126"/>
                </a:cubicBezTo>
                <a:cubicBezTo>
                  <a:pt x="1910585" y="4438580"/>
                  <a:pt x="1557696" y="4442846"/>
                  <a:pt x="1422588" y="4436126"/>
                </a:cubicBezTo>
                <a:cubicBezTo>
                  <a:pt x="1287480" y="4429406"/>
                  <a:pt x="1114403" y="4428562"/>
                  <a:pt x="820724" y="4436126"/>
                </a:cubicBezTo>
                <a:cubicBezTo>
                  <a:pt x="527045" y="4443690"/>
                  <a:pt x="375914" y="4447757"/>
                  <a:pt x="0" y="4436126"/>
                </a:cubicBezTo>
                <a:cubicBezTo>
                  <a:pt x="-31538" y="4174476"/>
                  <a:pt x="-31250" y="4099935"/>
                  <a:pt x="0" y="3802394"/>
                </a:cubicBezTo>
                <a:cubicBezTo>
                  <a:pt x="31250" y="3504853"/>
                  <a:pt x="9806" y="3349077"/>
                  <a:pt x="0" y="3213023"/>
                </a:cubicBezTo>
                <a:cubicBezTo>
                  <a:pt x="-9806" y="3076969"/>
                  <a:pt x="-22953" y="2900441"/>
                  <a:pt x="0" y="2712374"/>
                </a:cubicBezTo>
                <a:cubicBezTo>
                  <a:pt x="22953" y="2524307"/>
                  <a:pt x="-35854" y="2231517"/>
                  <a:pt x="0" y="1989919"/>
                </a:cubicBezTo>
                <a:cubicBezTo>
                  <a:pt x="35854" y="1748321"/>
                  <a:pt x="1945" y="1519865"/>
                  <a:pt x="0" y="1400548"/>
                </a:cubicBezTo>
                <a:cubicBezTo>
                  <a:pt x="-1945" y="1281231"/>
                  <a:pt x="-11601" y="971726"/>
                  <a:pt x="0" y="811177"/>
                </a:cubicBezTo>
                <a:cubicBezTo>
                  <a:pt x="11601" y="650628"/>
                  <a:pt x="34125" y="21079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57150">
            <a:solidFill>
              <a:schemeClr val="accent2"/>
            </a:solidFill>
            <a:extLst>
              <a:ext uri="{C807C97D-BFC1-408E-A445-0C87EB9F89A2}">
                <ask:lineSketchStyleProps xmlns:ask="http://schemas.microsoft.com/office/drawing/2018/sketchyshapes" sd="68728339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946085" y="1232452"/>
            <a:ext cx="2400300" cy="3850919"/>
          </a:xfrm>
        </p:spPr>
        <p:txBody>
          <a:bodyPr anchor="b">
            <a:normAutofit/>
          </a:bodyPr>
          <a:lstStyle/>
          <a:p>
            <a:pPr algn="l"/>
            <a:r>
              <a:rPr lang="tr-TR">
                <a:solidFill>
                  <a:srgbClr val="FFFFFF"/>
                </a:solidFill>
              </a:rPr>
              <a:t>Siyah, Beyaz ve Gri Şapkalı Hackerlar - Pentest Türleri ve Ortamları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2A39B854-4B6C-4F7F-A602-6F97770CED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8649" y="5439978"/>
            <a:ext cx="4711446" cy="18288"/>
          </a:xfrm>
          <a:custGeom>
            <a:avLst/>
            <a:gdLst>
              <a:gd name="connsiteX0" fmla="*/ 0 w 4711446"/>
              <a:gd name="connsiteY0" fmla="*/ 0 h 18288"/>
              <a:gd name="connsiteX1" fmla="*/ 625949 w 4711446"/>
              <a:gd name="connsiteY1" fmla="*/ 0 h 18288"/>
              <a:gd name="connsiteX2" fmla="*/ 1157670 w 4711446"/>
              <a:gd name="connsiteY2" fmla="*/ 0 h 18288"/>
              <a:gd name="connsiteX3" fmla="*/ 1736504 w 4711446"/>
              <a:gd name="connsiteY3" fmla="*/ 0 h 18288"/>
              <a:gd name="connsiteX4" fmla="*/ 2456683 w 4711446"/>
              <a:gd name="connsiteY4" fmla="*/ 0 h 18288"/>
              <a:gd name="connsiteX5" fmla="*/ 3082632 w 4711446"/>
              <a:gd name="connsiteY5" fmla="*/ 0 h 18288"/>
              <a:gd name="connsiteX6" fmla="*/ 3661467 w 4711446"/>
              <a:gd name="connsiteY6" fmla="*/ 0 h 18288"/>
              <a:gd name="connsiteX7" fmla="*/ 4711446 w 4711446"/>
              <a:gd name="connsiteY7" fmla="*/ 0 h 18288"/>
              <a:gd name="connsiteX8" fmla="*/ 4711446 w 4711446"/>
              <a:gd name="connsiteY8" fmla="*/ 18288 h 18288"/>
              <a:gd name="connsiteX9" fmla="*/ 4038382 w 4711446"/>
              <a:gd name="connsiteY9" fmla="*/ 18288 h 18288"/>
              <a:gd name="connsiteX10" fmla="*/ 3459547 w 4711446"/>
              <a:gd name="connsiteY10" fmla="*/ 18288 h 18288"/>
              <a:gd name="connsiteX11" fmla="*/ 2692255 w 4711446"/>
              <a:gd name="connsiteY11" fmla="*/ 18288 h 18288"/>
              <a:gd name="connsiteX12" fmla="*/ 2066306 w 4711446"/>
              <a:gd name="connsiteY12" fmla="*/ 18288 h 18288"/>
              <a:gd name="connsiteX13" fmla="*/ 1534585 w 4711446"/>
              <a:gd name="connsiteY13" fmla="*/ 18288 h 18288"/>
              <a:gd name="connsiteX14" fmla="*/ 814407 w 4711446"/>
              <a:gd name="connsiteY14" fmla="*/ 18288 h 18288"/>
              <a:gd name="connsiteX15" fmla="*/ 0 w 4711446"/>
              <a:gd name="connsiteY15" fmla="*/ 18288 h 18288"/>
              <a:gd name="connsiteX16" fmla="*/ 0 w 4711446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711446" h="18288" fill="none" extrusionOk="0">
                <a:moveTo>
                  <a:pt x="0" y="0"/>
                </a:moveTo>
                <a:cubicBezTo>
                  <a:pt x="275996" y="-6775"/>
                  <a:pt x="430270" y="12128"/>
                  <a:pt x="625949" y="0"/>
                </a:cubicBezTo>
                <a:cubicBezTo>
                  <a:pt x="821628" y="-12128"/>
                  <a:pt x="953153" y="2170"/>
                  <a:pt x="1157670" y="0"/>
                </a:cubicBezTo>
                <a:cubicBezTo>
                  <a:pt x="1362187" y="-2170"/>
                  <a:pt x="1508708" y="24986"/>
                  <a:pt x="1736504" y="0"/>
                </a:cubicBezTo>
                <a:cubicBezTo>
                  <a:pt x="1964300" y="-24986"/>
                  <a:pt x="2114331" y="-14747"/>
                  <a:pt x="2456683" y="0"/>
                </a:cubicBezTo>
                <a:cubicBezTo>
                  <a:pt x="2799035" y="14747"/>
                  <a:pt x="2904885" y="27883"/>
                  <a:pt x="3082632" y="0"/>
                </a:cubicBezTo>
                <a:cubicBezTo>
                  <a:pt x="3260379" y="-27883"/>
                  <a:pt x="3449277" y="21284"/>
                  <a:pt x="3661467" y="0"/>
                </a:cubicBezTo>
                <a:cubicBezTo>
                  <a:pt x="3873658" y="-21284"/>
                  <a:pt x="4403906" y="12447"/>
                  <a:pt x="4711446" y="0"/>
                </a:cubicBezTo>
                <a:cubicBezTo>
                  <a:pt x="4711844" y="7429"/>
                  <a:pt x="4711426" y="10822"/>
                  <a:pt x="4711446" y="18288"/>
                </a:cubicBezTo>
                <a:cubicBezTo>
                  <a:pt x="4441704" y="14143"/>
                  <a:pt x="4312170" y="5146"/>
                  <a:pt x="4038382" y="18288"/>
                </a:cubicBezTo>
                <a:cubicBezTo>
                  <a:pt x="3764594" y="31430"/>
                  <a:pt x="3716634" y="24680"/>
                  <a:pt x="3459547" y="18288"/>
                </a:cubicBezTo>
                <a:cubicBezTo>
                  <a:pt x="3202460" y="11896"/>
                  <a:pt x="2879854" y="19674"/>
                  <a:pt x="2692255" y="18288"/>
                </a:cubicBezTo>
                <a:cubicBezTo>
                  <a:pt x="2504656" y="16902"/>
                  <a:pt x="2223731" y="-2796"/>
                  <a:pt x="2066306" y="18288"/>
                </a:cubicBezTo>
                <a:cubicBezTo>
                  <a:pt x="1908881" y="39372"/>
                  <a:pt x="1781464" y="10855"/>
                  <a:pt x="1534585" y="18288"/>
                </a:cubicBezTo>
                <a:cubicBezTo>
                  <a:pt x="1287706" y="25721"/>
                  <a:pt x="979966" y="-15294"/>
                  <a:pt x="814407" y="18288"/>
                </a:cubicBezTo>
                <a:cubicBezTo>
                  <a:pt x="648848" y="51870"/>
                  <a:pt x="195527" y="13986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711446" h="18288" stroke="0" extrusionOk="0">
                <a:moveTo>
                  <a:pt x="0" y="0"/>
                </a:moveTo>
                <a:cubicBezTo>
                  <a:pt x="225644" y="-29218"/>
                  <a:pt x="321824" y="-13505"/>
                  <a:pt x="625949" y="0"/>
                </a:cubicBezTo>
                <a:cubicBezTo>
                  <a:pt x="930074" y="13505"/>
                  <a:pt x="1040728" y="23682"/>
                  <a:pt x="1157670" y="0"/>
                </a:cubicBezTo>
                <a:cubicBezTo>
                  <a:pt x="1274612" y="-23682"/>
                  <a:pt x="1732715" y="-38127"/>
                  <a:pt x="1924962" y="0"/>
                </a:cubicBezTo>
                <a:cubicBezTo>
                  <a:pt x="2117209" y="38127"/>
                  <a:pt x="2299261" y="17383"/>
                  <a:pt x="2550911" y="0"/>
                </a:cubicBezTo>
                <a:cubicBezTo>
                  <a:pt x="2802561" y="-17383"/>
                  <a:pt x="2873352" y="-24010"/>
                  <a:pt x="3176861" y="0"/>
                </a:cubicBezTo>
                <a:cubicBezTo>
                  <a:pt x="3480370" y="24010"/>
                  <a:pt x="3597961" y="-9070"/>
                  <a:pt x="3944153" y="0"/>
                </a:cubicBezTo>
                <a:cubicBezTo>
                  <a:pt x="4290345" y="9070"/>
                  <a:pt x="4345995" y="26854"/>
                  <a:pt x="4711446" y="0"/>
                </a:cubicBezTo>
                <a:cubicBezTo>
                  <a:pt x="4710560" y="5429"/>
                  <a:pt x="4712267" y="14046"/>
                  <a:pt x="4711446" y="18288"/>
                </a:cubicBezTo>
                <a:cubicBezTo>
                  <a:pt x="4574282" y="23897"/>
                  <a:pt x="4363770" y="43566"/>
                  <a:pt x="4132611" y="18288"/>
                </a:cubicBezTo>
                <a:cubicBezTo>
                  <a:pt x="3901452" y="-6990"/>
                  <a:pt x="3795359" y="-7327"/>
                  <a:pt x="3459547" y="18288"/>
                </a:cubicBezTo>
                <a:cubicBezTo>
                  <a:pt x="3123735" y="43903"/>
                  <a:pt x="3000502" y="-9998"/>
                  <a:pt x="2786484" y="18288"/>
                </a:cubicBezTo>
                <a:cubicBezTo>
                  <a:pt x="2572466" y="46574"/>
                  <a:pt x="2424773" y="17766"/>
                  <a:pt x="2160535" y="18288"/>
                </a:cubicBezTo>
                <a:cubicBezTo>
                  <a:pt x="1896297" y="18810"/>
                  <a:pt x="1673486" y="-6557"/>
                  <a:pt x="1393242" y="18288"/>
                </a:cubicBezTo>
                <a:cubicBezTo>
                  <a:pt x="1112998" y="43133"/>
                  <a:pt x="887393" y="39122"/>
                  <a:pt x="625949" y="18288"/>
                </a:cubicBezTo>
                <a:cubicBezTo>
                  <a:pt x="364505" y="-2546"/>
                  <a:pt x="251092" y="19641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98DED6BC-9A3E-48D4-AD7C-A56D63F547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6B6E033A-DB2E-49B8-B600-B38E0C280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9926" y="1371600"/>
            <a:ext cx="3396984" cy="3589977"/>
          </a:xfrm>
          <a:custGeom>
            <a:avLst/>
            <a:gdLst>
              <a:gd name="connsiteX0" fmla="*/ 5462602 w 5470628"/>
              <a:gd name="connsiteY0" fmla="*/ 1413608 h 3193741"/>
              <a:gd name="connsiteX1" fmla="*/ 5465724 w 5470628"/>
              <a:gd name="connsiteY1" fmla="*/ 1421881 h 3193741"/>
              <a:gd name="connsiteX2" fmla="*/ 5465025 w 5470628"/>
              <a:gd name="connsiteY2" fmla="*/ 1466556 h 3193741"/>
              <a:gd name="connsiteX3" fmla="*/ 5463208 w 5470628"/>
              <a:gd name="connsiteY3" fmla="*/ 1466226 h 3193741"/>
              <a:gd name="connsiteX4" fmla="*/ 5463242 w 5470628"/>
              <a:gd name="connsiteY4" fmla="*/ 1451866 h 3193741"/>
              <a:gd name="connsiteX5" fmla="*/ 5462894 w 5470628"/>
              <a:gd name="connsiteY5" fmla="*/ 1423194 h 3193741"/>
              <a:gd name="connsiteX6" fmla="*/ 5461417 w 5470628"/>
              <a:gd name="connsiteY6" fmla="*/ 1391849 h 3193741"/>
              <a:gd name="connsiteX7" fmla="*/ 5462246 w 5470628"/>
              <a:gd name="connsiteY7" fmla="*/ 1401944 h 3193741"/>
              <a:gd name="connsiteX8" fmla="*/ 5462602 w 5470628"/>
              <a:gd name="connsiteY8" fmla="*/ 1413608 h 3193741"/>
              <a:gd name="connsiteX9" fmla="*/ 5459078 w 5470628"/>
              <a:gd name="connsiteY9" fmla="*/ 1404268 h 3193741"/>
              <a:gd name="connsiteX10" fmla="*/ 5460137 w 5470628"/>
              <a:gd name="connsiteY10" fmla="*/ 1393780 h 3193741"/>
              <a:gd name="connsiteX11" fmla="*/ 5461417 w 5470628"/>
              <a:gd name="connsiteY11" fmla="*/ 1391849 h 3193741"/>
              <a:gd name="connsiteX12" fmla="*/ 614271 w 5470628"/>
              <a:gd name="connsiteY12" fmla="*/ 1052206 h 3193741"/>
              <a:gd name="connsiteX13" fmla="*/ 611497 w 5470628"/>
              <a:gd name="connsiteY13" fmla="*/ 1055389 h 3193741"/>
              <a:gd name="connsiteX14" fmla="*/ 630277 w 5470628"/>
              <a:gd name="connsiteY14" fmla="*/ 1065215 h 3193741"/>
              <a:gd name="connsiteX15" fmla="*/ 651856 w 5470628"/>
              <a:gd name="connsiteY15" fmla="*/ 1067584 h 3193741"/>
              <a:gd name="connsiteX16" fmla="*/ 614271 w 5470628"/>
              <a:gd name="connsiteY16" fmla="*/ 1052206 h 3193741"/>
              <a:gd name="connsiteX17" fmla="*/ 810628 w 5470628"/>
              <a:gd name="connsiteY17" fmla="*/ 695550 h 3193741"/>
              <a:gd name="connsiteX18" fmla="*/ 1033084 w 5470628"/>
              <a:gd name="connsiteY18" fmla="*/ 791270 h 3193741"/>
              <a:gd name="connsiteX19" fmla="*/ 1036153 w 5470628"/>
              <a:gd name="connsiteY19" fmla="*/ 788050 h 3193741"/>
              <a:gd name="connsiteX20" fmla="*/ 810628 w 5470628"/>
              <a:gd name="connsiteY20" fmla="*/ 695550 h 3193741"/>
              <a:gd name="connsiteX21" fmla="*/ 4850908 w 5470628"/>
              <a:gd name="connsiteY21" fmla="*/ 727 h 3193741"/>
              <a:gd name="connsiteX22" fmla="*/ 4858584 w 5470628"/>
              <a:gd name="connsiteY22" fmla="*/ 13795 h 3193741"/>
              <a:gd name="connsiteX23" fmla="*/ 4843408 w 5470628"/>
              <a:gd name="connsiteY23" fmla="*/ 37224 h 3193741"/>
              <a:gd name="connsiteX24" fmla="*/ 4871062 w 5470628"/>
              <a:gd name="connsiteY24" fmla="*/ 78954 h 3193741"/>
              <a:gd name="connsiteX25" fmla="*/ 4989038 w 5470628"/>
              <a:gd name="connsiteY25" fmla="*/ 66799 h 3193741"/>
              <a:gd name="connsiteX26" fmla="*/ 5002636 w 5470628"/>
              <a:gd name="connsiteY26" fmla="*/ 79388 h 3193741"/>
              <a:gd name="connsiteX27" fmla="*/ 5008332 w 5470628"/>
              <a:gd name="connsiteY27" fmla="*/ 140859 h 3193741"/>
              <a:gd name="connsiteX28" fmla="*/ 5014326 w 5470628"/>
              <a:gd name="connsiteY28" fmla="*/ 155555 h 3193741"/>
              <a:gd name="connsiteX29" fmla="*/ 5030704 w 5470628"/>
              <a:gd name="connsiteY29" fmla="*/ 221190 h 3193741"/>
              <a:gd name="connsiteX30" fmla="*/ 5097262 w 5470628"/>
              <a:gd name="connsiteY30" fmla="*/ 317759 h 3193741"/>
              <a:gd name="connsiteX31" fmla="*/ 5165084 w 5470628"/>
              <a:gd name="connsiteY31" fmla="*/ 373367 h 3193741"/>
              <a:gd name="connsiteX32" fmla="*/ 5174137 w 5470628"/>
              <a:gd name="connsiteY32" fmla="*/ 389353 h 3193741"/>
              <a:gd name="connsiteX33" fmla="*/ 5192507 w 5470628"/>
              <a:gd name="connsiteY33" fmla="*/ 453561 h 3193741"/>
              <a:gd name="connsiteX34" fmla="*/ 5187160 w 5470628"/>
              <a:gd name="connsiteY34" fmla="*/ 467732 h 3193741"/>
              <a:gd name="connsiteX35" fmla="*/ 5160106 w 5470628"/>
              <a:gd name="connsiteY35" fmla="*/ 486904 h 3193741"/>
              <a:gd name="connsiteX36" fmla="*/ 5138948 w 5470628"/>
              <a:gd name="connsiteY36" fmla="*/ 528614 h 3193741"/>
              <a:gd name="connsiteX37" fmla="*/ 5097016 w 5470628"/>
              <a:gd name="connsiteY37" fmla="*/ 589923 h 3193741"/>
              <a:gd name="connsiteX38" fmla="*/ 5075869 w 5470628"/>
              <a:gd name="connsiteY38" fmla="*/ 608381 h 3193741"/>
              <a:gd name="connsiteX39" fmla="*/ 5093172 w 5470628"/>
              <a:gd name="connsiteY39" fmla="*/ 618385 h 3193741"/>
              <a:gd name="connsiteX40" fmla="*/ 5153518 w 5470628"/>
              <a:gd name="connsiteY40" fmla="*/ 687474 h 3193741"/>
              <a:gd name="connsiteX41" fmla="*/ 5074984 w 5470628"/>
              <a:gd name="connsiteY41" fmla="*/ 776941 h 3193741"/>
              <a:gd name="connsiteX42" fmla="*/ 5033348 w 5470628"/>
              <a:gd name="connsiteY42" fmla="*/ 805473 h 3193741"/>
              <a:gd name="connsiteX43" fmla="*/ 5116847 w 5470628"/>
              <a:gd name="connsiteY43" fmla="*/ 803426 h 3193741"/>
              <a:gd name="connsiteX44" fmla="*/ 5147902 w 5470628"/>
              <a:gd name="connsiteY44" fmla="*/ 833118 h 3193741"/>
              <a:gd name="connsiteX45" fmla="*/ 5161665 w 5470628"/>
              <a:gd name="connsiteY45" fmla="*/ 848297 h 3193741"/>
              <a:gd name="connsiteX46" fmla="*/ 5246520 w 5470628"/>
              <a:gd name="connsiteY46" fmla="*/ 942412 h 3193741"/>
              <a:gd name="connsiteX47" fmla="*/ 5235368 w 5470628"/>
              <a:gd name="connsiteY47" fmla="*/ 972946 h 3193741"/>
              <a:gd name="connsiteX48" fmla="*/ 5113739 w 5470628"/>
              <a:gd name="connsiteY48" fmla="*/ 1128845 h 3193741"/>
              <a:gd name="connsiteX49" fmla="*/ 5255034 w 5470628"/>
              <a:gd name="connsiteY49" fmla="*/ 1151117 h 3193741"/>
              <a:gd name="connsiteX50" fmla="*/ 5267513 w 5470628"/>
              <a:gd name="connsiteY50" fmla="*/ 1216275 h 3193741"/>
              <a:gd name="connsiteX51" fmla="*/ 5343113 w 5470628"/>
              <a:gd name="connsiteY51" fmla="*/ 1281854 h 3193741"/>
              <a:gd name="connsiteX52" fmla="*/ 5452014 w 5470628"/>
              <a:gd name="connsiteY52" fmla="*/ 1385543 h 3193741"/>
              <a:gd name="connsiteX53" fmla="*/ 5459078 w 5470628"/>
              <a:gd name="connsiteY53" fmla="*/ 1404268 h 3193741"/>
              <a:gd name="connsiteX54" fmla="*/ 5458838 w 5470628"/>
              <a:gd name="connsiteY54" fmla="*/ 1406644 h 3193741"/>
              <a:gd name="connsiteX55" fmla="*/ 5455752 w 5470628"/>
              <a:gd name="connsiteY55" fmla="*/ 1450751 h 3193741"/>
              <a:gd name="connsiteX56" fmla="*/ 5454594 w 5470628"/>
              <a:gd name="connsiteY56" fmla="*/ 1464662 h 3193741"/>
              <a:gd name="connsiteX57" fmla="*/ 5447215 w 5470628"/>
              <a:gd name="connsiteY57" fmla="*/ 1463321 h 3193741"/>
              <a:gd name="connsiteX58" fmla="*/ 5433934 w 5470628"/>
              <a:gd name="connsiteY58" fmla="*/ 1458428 h 3193741"/>
              <a:gd name="connsiteX59" fmla="*/ 5424276 w 5470628"/>
              <a:gd name="connsiteY59" fmla="*/ 1477014 h 3193741"/>
              <a:gd name="connsiteX60" fmla="*/ 5444628 w 5470628"/>
              <a:gd name="connsiteY60" fmla="*/ 1511562 h 3193741"/>
              <a:gd name="connsiteX61" fmla="*/ 5453752 w 5470628"/>
              <a:gd name="connsiteY61" fmla="*/ 1474786 h 3193741"/>
              <a:gd name="connsiteX62" fmla="*/ 5454594 w 5470628"/>
              <a:gd name="connsiteY62" fmla="*/ 1464662 h 3193741"/>
              <a:gd name="connsiteX63" fmla="*/ 5463208 w 5470628"/>
              <a:gd name="connsiteY63" fmla="*/ 1466226 h 3193741"/>
              <a:gd name="connsiteX64" fmla="*/ 5463164 w 5470628"/>
              <a:gd name="connsiteY64" fmla="*/ 1484226 h 3193741"/>
              <a:gd name="connsiteX65" fmla="*/ 5456160 w 5470628"/>
              <a:gd name="connsiteY65" fmla="*/ 1575885 h 3193741"/>
              <a:gd name="connsiteX66" fmla="*/ 5345636 w 5470628"/>
              <a:gd name="connsiteY66" fmla="*/ 1714543 h 3193741"/>
              <a:gd name="connsiteX67" fmla="*/ 5251319 w 5470628"/>
              <a:gd name="connsiteY67" fmla="*/ 1775792 h 3193741"/>
              <a:gd name="connsiteX68" fmla="*/ 5043512 w 5470628"/>
              <a:gd name="connsiteY68" fmla="*/ 2027305 h 3193741"/>
              <a:gd name="connsiteX69" fmla="*/ 4978144 w 5470628"/>
              <a:gd name="connsiteY69" fmla="*/ 2108535 h 3193741"/>
              <a:gd name="connsiteX70" fmla="*/ 5031476 w 5470628"/>
              <a:gd name="connsiteY70" fmla="*/ 2128173 h 3193741"/>
              <a:gd name="connsiteX71" fmla="*/ 4937389 w 5470628"/>
              <a:gd name="connsiteY71" fmla="*/ 2216441 h 3193741"/>
              <a:gd name="connsiteX72" fmla="*/ 4826122 w 5470628"/>
              <a:gd name="connsiteY72" fmla="*/ 2315331 h 3193741"/>
              <a:gd name="connsiteX73" fmla="*/ 2544647 w 5470628"/>
              <a:gd name="connsiteY73" fmla="*/ 3190975 h 3193741"/>
              <a:gd name="connsiteX74" fmla="*/ 1328257 w 5470628"/>
              <a:gd name="connsiteY74" fmla="*/ 3153006 h 3193741"/>
              <a:gd name="connsiteX75" fmla="*/ 977943 w 5470628"/>
              <a:gd name="connsiteY75" fmla="*/ 3082502 h 3193741"/>
              <a:gd name="connsiteX76" fmla="*/ 854473 w 5470628"/>
              <a:gd name="connsiteY76" fmla="*/ 2994250 h 3193741"/>
              <a:gd name="connsiteX77" fmla="*/ 811593 w 5470628"/>
              <a:gd name="connsiteY77" fmla="*/ 2970498 h 3193741"/>
              <a:gd name="connsiteX78" fmla="*/ 707024 w 5470628"/>
              <a:gd name="connsiteY78" fmla="*/ 2945439 h 3193741"/>
              <a:gd name="connsiteX79" fmla="*/ 523487 w 5470628"/>
              <a:gd name="connsiteY79" fmla="*/ 2886053 h 3193741"/>
              <a:gd name="connsiteX80" fmla="*/ 587884 w 5470628"/>
              <a:gd name="connsiteY80" fmla="*/ 2859746 h 3193741"/>
              <a:gd name="connsiteX81" fmla="*/ 779426 w 5470628"/>
              <a:gd name="connsiteY81" fmla="*/ 2885897 h 3193741"/>
              <a:gd name="connsiteX82" fmla="*/ 917288 w 5470628"/>
              <a:gd name="connsiteY82" fmla="*/ 2882248 h 3193741"/>
              <a:gd name="connsiteX83" fmla="*/ 718684 w 5470628"/>
              <a:gd name="connsiteY83" fmla="*/ 2819941 h 3193741"/>
              <a:gd name="connsiteX84" fmla="*/ 524650 w 5470628"/>
              <a:gd name="connsiteY84" fmla="*/ 2731220 h 3193741"/>
              <a:gd name="connsiteX85" fmla="*/ 670138 w 5470628"/>
              <a:gd name="connsiteY85" fmla="*/ 2735189 h 3193741"/>
              <a:gd name="connsiteX86" fmla="*/ 675382 w 5470628"/>
              <a:gd name="connsiteY86" fmla="*/ 2719369 h 3193741"/>
              <a:gd name="connsiteX87" fmla="*/ 542021 w 5470628"/>
              <a:gd name="connsiteY87" fmla="*/ 2601946 h 3193741"/>
              <a:gd name="connsiteX88" fmla="*/ 476895 w 5470628"/>
              <a:gd name="connsiteY88" fmla="*/ 2555976 h 3193741"/>
              <a:gd name="connsiteX89" fmla="*/ 188751 w 5470628"/>
              <a:gd name="connsiteY89" fmla="*/ 2428830 h 3193741"/>
              <a:gd name="connsiteX90" fmla="*/ 456762 w 5470628"/>
              <a:gd name="connsiteY90" fmla="*/ 2468731 h 3193741"/>
              <a:gd name="connsiteX91" fmla="*/ 174514 w 5470628"/>
              <a:gd name="connsiteY91" fmla="*/ 2345378 h 3193741"/>
              <a:gd name="connsiteX92" fmla="*/ 38827 w 5470628"/>
              <a:gd name="connsiteY92" fmla="*/ 2303685 h 3193741"/>
              <a:gd name="connsiteX93" fmla="*/ 3281 w 5470628"/>
              <a:gd name="connsiteY93" fmla="*/ 2273587 h 3193741"/>
              <a:gd name="connsiteX94" fmla="*/ 61590 w 5470628"/>
              <a:gd name="connsiteY94" fmla="*/ 2259170 h 3193741"/>
              <a:gd name="connsiteX95" fmla="*/ 242291 w 5470628"/>
              <a:gd name="connsiteY95" fmla="*/ 2250569 h 3193741"/>
              <a:gd name="connsiteX96" fmla="*/ 13205 w 5470628"/>
              <a:gd name="connsiteY96" fmla="*/ 2172263 h 3193741"/>
              <a:gd name="connsiteX97" fmla="*/ 180810 w 5470628"/>
              <a:gd name="connsiteY97" fmla="*/ 2168333 h 3193741"/>
              <a:gd name="connsiteX98" fmla="*/ 226020 w 5470628"/>
              <a:gd name="connsiteY98" fmla="*/ 2121100 h 3193741"/>
              <a:gd name="connsiteX99" fmla="*/ 299145 w 5470628"/>
              <a:gd name="connsiteY99" fmla="*/ 2044862 h 3193741"/>
              <a:gd name="connsiteX100" fmla="*/ 350236 w 5470628"/>
              <a:gd name="connsiteY100" fmla="*/ 2001187 h 3193741"/>
              <a:gd name="connsiteX101" fmla="*/ 365223 w 5470628"/>
              <a:gd name="connsiteY101" fmla="*/ 1881218 h 3193741"/>
              <a:gd name="connsiteX102" fmla="*/ 310707 w 5470628"/>
              <a:gd name="connsiteY102" fmla="*/ 1758752 h 3193741"/>
              <a:gd name="connsiteX103" fmla="*/ 181659 w 5470628"/>
              <a:gd name="connsiteY103" fmla="*/ 1709137 h 3193741"/>
              <a:gd name="connsiteX104" fmla="*/ 213063 w 5470628"/>
              <a:gd name="connsiteY104" fmla="*/ 1632021 h 3193741"/>
              <a:gd name="connsiteX105" fmla="*/ 481390 w 5470628"/>
              <a:gd name="connsiteY105" fmla="*/ 1644125 h 3193741"/>
              <a:gd name="connsiteX106" fmla="*/ 68930 w 5470628"/>
              <a:gd name="connsiteY106" fmla="*/ 1457537 h 3193741"/>
              <a:gd name="connsiteX107" fmla="*/ 135138 w 5470628"/>
              <a:gd name="connsiteY107" fmla="*/ 1440976 h 3193741"/>
              <a:gd name="connsiteX108" fmla="*/ 131611 w 5470628"/>
              <a:gd name="connsiteY108" fmla="*/ 1427642 h 3193741"/>
              <a:gd name="connsiteX109" fmla="*/ 130443 w 5470628"/>
              <a:gd name="connsiteY109" fmla="*/ 1343795 h 3193741"/>
              <a:gd name="connsiteX110" fmla="*/ 138930 w 5470628"/>
              <a:gd name="connsiteY110" fmla="*/ 1304094 h 3193741"/>
              <a:gd name="connsiteX111" fmla="*/ 118409 w 5470628"/>
              <a:gd name="connsiteY111" fmla="*/ 1262212 h 3193741"/>
              <a:gd name="connsiteX112" fmla="*/ 421410 w 5470628"/>
              <a:gd name="connsiteY112" fmla="*/ 1304757 h 3193741"/>
              <a:gd name="connsiteX113" fmla="*/ 655702 w 5470628"/>
              <a:gd name="connsiteY113" fmla="*/ 1291801 h 3193741"/>
              <a:gd name="connsiteX114" fmla="*/ 648299 w 5470628"/>
              <a:gd name="connsiteY114" fmla="*/ 1287715 h 3193741"/>
              <a:gd name="connsiteX115" fmla="*/ 531027 w 5470628"/>
              <a:gd name="connsiteY115" fmla="*/ 1193967 h 3193741"/>
              <a:gd name="connsiteX116" fmla="*/ 526433 w 5470628"/>
              <a:gd name="connsiteY116" fmla="*/ 1191913 h 3193741"/>
              <a:gd name="connsiteX117" fmla="*/ 504666 w 5470628"/>
              <a:gd name="connsiteY117" fmla="*/ 1177230 h 3193741"/>
              <a:gd name="connsiteX118" fmla="*/ 482307 w 5470628"/>
              <a:gd name="connsiteY118" fmla="*/ 1162618 h 3193741"/>
              <a:gd name="connsiteX119" fmla="*/ 479029 w 5470628"/>
              <a:gd name="connsiteY119" fmla="*/ 1162540 h 3193741"/>
              <a:gd name="connsiteX120" fmla="*/ 447663 w 5470628"/>
              <a:gd name="connsiteY120" fmla="*/ 1132649 h 3193741"/>
              <a:gd name="connsiteX121" fmla="*/ 438547 w 5470628"/>
              <a:gd name="connsiteY121" fmla="*/ 1110977 h 3193741"/>
              <a:gd name="connsiteX122" fmla="*/ 405343 w 5470628"/>
              <a:gd name="connsiteY122" fmla="*/ 1089612 h 3193741"/>
              <a:gd name="connsiteX123" fmla="*/ 371373 w 5470628"/>
              <a:gd name="connsiteY123" fmla="*/ 1070238 h 3193741"/>
              <a:gd name="connsiteX124" fmla="*/ 290358 w 5470628"/>
              <a:gd name="connsiteY124" fmla="*/ 1059884 h 3193741"/>
              <a:gd name="connsiteX125" fmla="*/ 235140 w 5470628"/>
              <a:gd name="connsiteY125" fmla="*/ 1029322 h 3193741"/>
              <a:gd name="connsiteX126" fmla="*/ 300494 w 5470628"/>
              <a:gd name="connsiteY126" fmla="*/ 1032083 h 3193741"/>
              <a:gd name="connsiteX127" fmla="*/ 239661 w 5470628"/>
              <a:gd name="connsiteY127" fmla="*/ 997457 h 3193741"/>
              <a:gd name="connsiteX128" fmla="*/ 204788 w 5470628"/>
              <a:gd name="connsiteY128" fmla="*/ 959211 h 3193741"/>
              <a:gd name="connsiteX129" fmla="*/ 207583 w 5470628"/>
              <a:gd name="connsiteY129" fmla="*/ 947009 h 3193741"/>
              <a:gd name="connsiteX130" fmla="*/ 223061 w 5470628"/>
              <a:gd name="connsiteY130" fmla="*/ 947033 h 3193741"/>
              <a:gd name="connsiteX131" fmla="*/ 280015 w 5470628"/>
              <a:gd name="connsiteY131" fmla="*/ 972164 h 3193741"/>
              <a:gd name="connsiteX132" fmla="*/ 353948 w 5470628"/>
              <a:gd name="connsiteY132" fmla="*/ 1006865 h 3193741"/>
              <a:gd name="connsiteX133" fmla="*/ 240466 w 5470628"/>
              <a:gd name="connsiteY133" fmla="*/ 939943 h 3193741"/>
              <a:gd name="connsiteX134" fmla="*/ 158812 w 5470628"/>
              <a:gd name="connsiteY134" fmla="*/ 891467 h 3193741"/>
              <a:gd name="connsiteX135" fmla="*/ 139551 w 5470628"/>
              <a:gd name="connsiteY135" fmla="*/ 855364 h 3193741"/>
              <a:gd name="connsiteX136" fmla="*/ 145731 w 5470628"/>
              <a:gd name="connsiteY136" fmla="*/ 844888 h 3193741"/>
              <a:gd name="connsiteX137" fmla="*/ 158154 w 5470628"/>
              <a:gd name="connsiteY137" fmla="*/ 848366 h 3193741"/>
              <a:gd name="connsiteX138" fmla="*/ 169370 w 5470628"/>
              <a:gd name="connsiteY138" fmla="*/ 856260 h 3193741"/>
              <a:gd name="connsiteX139" fmla="*/ 288295 w 5470628"/>
              <a:gd name="connsiteY139" fmla="*/ 915169 h 3193741"/>
              <a:gd name="connsiteX140" fmla="*/ 462694 w 5470628"/>
              <a:gd name="connsiteY140" fmla="*/ 994643 h 3193741"/>
              <a:gd name="connsiteX141" fmla="*/ 531910 w 5470628"/>
              <a:gd name="connsiteY141" fmla="*/ 1006664 h 3193741"/>
              <a:gd name="connsiteX142" fmla="*/ 333940 w 5470628"/>
              <a:gd name="connsiteY142" fmla="*/ 893507 h 3193741"/>
              <a:gd name="connsiteX143" fmla="*/ 181443 w 5470628"/>
              <a:gd name="connsiteY143" fmla="*/ 746608 h 3193741"/>
              <a:gd name="connsiteX144" fmla="*/ 162678 w 5470628"/>
              <a:gd name="connsiteY144" fmla="*/ 737018 h 3193741"/>
              <a:gd name="connsiteX145" fmla="*/ 156307 w 5470628"/>
              <a:gd name="connsiteY145" fmla="*/ 730435 h 3193741"/>
              <a:gd name="connsiteX146" fmla="*/ 117227 w 5470628"/>
              <a:gd name="connsiteY146" fmla="*/ 677515 h 3193741"/>
              <a:gd name="connsiteX147" fmla="*/ 113655 w 5470628"/>
              <a:gd name="connsiteY147" fmla="*/ 663474 h 3193741"/>
              <a:gd name="connsiteX148" fmla="*/ 115226 w 5470628"/>
              <a:gd name="connsiteY148" fmla="*/ 636712 h 3193741"/>
              <a:gd name="connsiteX149" fmla="*/ 105067 w 5470628"/>
              <a:gd name="connsiteY149" fmla="*/ 622046 h 3193741"/>
              <a:gd name="connsiteX150" fmla="*/ 104113 w 5470628"/>
              <a:gd name="connsiteY150" fmla="*/ 611722 h 3193741"/>
              <a:gd name="connsiteX151" fmla="*/ 118895 w 5470628"/>
              <a:gd name="connsiteY151" fmla="*/ 610169 h 3193741"/>
              <a:gd name="connsiteX152" fmla="*/ 163095 w 5470628"/>
              <a:gd name="connsiteY152" fmla="*/ 640642 h 3193741"/>
              <a:gd name="connsiteX153" fmla="*/ 185766 w 5470628"/>
              <a:gd name="connsiteY153" fmla="*/ 641454 h 3193741"/>
              <a:gd name="connsiteX154" fmla="*/ 212892 w 5470628"/>
              <a:gd name="connsiteY154" fmla="*/ 637457 h 3193741"/>
              <a:gd name="connsiteX155" fmla="*/ 223932 w 5470628"/>
              <a:gd name="connsiteY155" fmla="*/ 647271 h 3193741"/>
              <a:gd name="connsiteX156" fmla="*/ 287167 w 5470628"/>
              <a:gd name="connsiteY156" fmla="*/ 691571 h 3193741"/>
              <a:gd name="connsiteX157" fmla="*/ 330380 w 5470628"/>
              <a:gd name="connsiteY157" fmla="*/ 692506 h 3193741"/>
              <a:gd name="connsiteX158" fmla="*/ 296172 w 5470628"/>
              <a:gd name="connsiteY158" fmla="*/ 688108 h 3193741"/>
              <a:gd name="connsiteX159" fmla="*/ 286974 w 5470628"/>
              <a:gd name="connsiteY159" fmla="*/ 674512 h 3193741"/>
              <a:gd name="connsiteX160" fmla="*/ 286166 w 5470628"/>
              <a:gd name="connsiteY160" fmla="*/ 661798 h 3193741"/>
              <a:gd name="connsiteX161" fmla="*/ 236268 w 5470628"/>
              <a:gd name="connsiteY161" fmla="*/ 635338 h 3193741"/>
              <a:gd name="connsiteX162" fmla="*/ 231734 w 5470628"/>
              <a:gd name="connsiteY162" fmla="*/ 634225 h 3193741"/>
              <a:gd name="connsiteX163" fmla="*/ 221253 w 5470628"/>
              <a:gd name="connsiteY163" fmla="*/ 623870 h 3193741"/>
              <a:gd name="connsiteX164" fmla="*/ 237564 w 5470628"/>
              <a:gd name="connsiteY164" fmla="*/ 613590 h 3193741"/>
              <a:gd name="connsiteX165" fmla="*/ 282259 w 5470628"/>
              <a:gd name="connsiteY165" fmla="*/ 619091 h 3193741"/>
              <a:gd name="connsiteX166" fmla="*/ 370630 w 5470628"/>
              <a:gd name="connsiteY166" fmla="*/ 665566 h 3193741"/>
              <a:gd name="connsiteX167" fmla="*/ 498017 w 5470628"/>
              <a:gd name="connsiteY167" fmla="*/ 740532 h 3193741"/>
              <a:gd name="connsiteX168" fmla="*/ 918036 w 5470628"/>
              <a:gd name="connsiteY168" fmla="*/ 924307 h 3193741"/>
              <a:gd name="connsiteX169" fmla="*/ 1079304 w 5470628"/>
              <a:gd name="connsiteY169" fmla="*/ 984494 h 3193741"/>
              <a:gd name="connsiteX170" fmla="*/ 1079935 w 5470628"/>
              <a:gd name="connsiteY170" fmla="*/ 980383 h 3193741"/>
              <a:gd name="connsiteX171" fmla="*/ 1079695 w 5470628"/>
              <a:gd name="connsiteY171" fmla="*/ 976616 h 3193741"/>
              <a:gd name="connsiteX172" fmla="*/ 966178 w 5470628"/>
              <a:gd name="connsiteY172" fmla="*/ 937219 h 3193741"/>
              <a:gd name="connsiteX173" fmla="*/ 720106 w 5470628"/>
              <a:gd name="connsiteY173" fmla="*/ 807112 h 3193741"/>
              <a:gd name="connsiteX174" fmla="*/ 698823 w 5470628"/>
              <a:gd name="connsiteY174" fmla="*/ 804708 h 3193741"/>
              <a:gd name="connsiteX175" fmla="*/ 664513 w 5470628"/>
              <a:gd name="connsiteY175" fmla="*/ 784663 h 3193741"/>
              <a:gd name="connsiteX176" fmla="*/ 660380 w 5470628"/>
              <a:gd name="connsiteY176" fmla="*/ 771165 h 3193741"/>
              <a:gd name="connsiteX177" fmla="*/ 584959 w 5470628"/>
              <a:gd name="connsiteY177" fmla="*/ 722409 h 3193741"/>
              <a:gd name="connsiteX178" fmla="*/ 435649 w 5470628"/>
              <a:gd name="connsiteY178" fmla="*/ 639659 h 3193741"/>
              <a:gd name="connsiteX179" fmla="*/ 404944 w 5470628"/>
              <a:gd name="connsiteY179" fmla="*/ 606128 h 3193741"/>
              <a:gd name="connsiteX180" fmla="*/ 408476 w 5470628"/>
              <a:gd name="connsiteY180" fmla="*/ 591466 h 3193741"/>
              <a:gd name="connsiteX181" fmla="*/ 425225 w 5470628"/>
              <a:gd name="connsiteY181" fmla="*/ 592759 h 3193741"/>
              <a:gd name="connsiteX182" fmla="*/ 487115 w 5470628"/>
              <a:gd name="connsiteY182" fmla="*/ 620614 h 3193741"/>
              <a:gd name="connsiteX183" fmla="*/ 550277 w 5470628"/>
              <a:gd name="connsiteY183" fmla="*/ 649738 h 3193741"/>
              <a:gd name="connsiteX184" fmla="*/ 544421 w 5470628"/>
              <a:gd name="connsiteY184" fmla="*/ 641907 h 3193741"/>
              <a:gd name="connsiteX185" fmla="*/ 431905 w 5470628"/>
              <a:gd name="connsiteY185" fmla="*/ 580799 h 3193741"/>
              <a:gd name="connsiteX186" fmla="*/ 351177 w 5470628"/>
              <a:gd name="connsiteY186" fmla="*/ 528177 h 3193741"/>
              <a:gd name="connsiteX187" fmla="*/ 339749 w 5470628"/>
              <a:gd name="connsiteY187" fmla="*/ 498244 h 3193741"/>
              <a:gd name="connsiteX188" fmla="*/ 346313 w 5470628"/>
              <a:gd name="connsiteY188" fmla="*/ 489145 h 3193741"/>
              <a:gd name="connsiteX189" fmla="*/ 356579 w 5470628"/>
              <a:gd name="connsiteY189" fmla="*/ 491460 h 3193741"/>
              <a:gd name="connsiteX190" fmla="*/ 371505 w 5470628"/>
              <a:gd name="connsiteY190" fmla="*/ 501516 h 3193741"/>
              <a:gd name="connsiteX191" fmla="*/ 476275 w 5470628"/>
              <a:gd name="connsiteY191" fmla="*/ 553122 h 3193741"/>
              <a:gd name="connsiteX192" fmla="*/ 649952 w 5470628"/>
              <a:gd name="connsiteY192" fmla="*/ 635294 h 3193741"/>
              <a:gd name="connsiteX193" fmla="*/ 727161 w 5470628"/>
              <a:gd name="connsiteY193" fmla="*/ 651328 h 3193741"/>
              <a:gd name="connsiteX194" fmla="*/ 722417 w 5470628"/>
              <a:gd name="connsiteY194" fmla="*/ 646921 h 3193741"/>
              <a:gd name="connsiteX195" fmla="*/ 546079 w 5470628"/>
              <a:gd name="connsiteY195" fmla="*/ 546328 h 3193741"/>
              <a:gd name="connsiteX196" fmla="*/ 378182 w 5470628"/>
              <a:gd name="connsiteY196" fmla="*/ 386585 h 3193741"/>
              <a:gd name="connsiteX197" fmla="*/ 370158 w 5470628"/>
              <a:gd name="connsiteY197" fmla="*/ 382100 h 3193741"/>
              <a:gd name="connsiteX198" fmla="*/ 357861 w 5470628"/>
              <a:gd name="connsiteY198" fmla="*/ 371252 h 3193741"/>
              <a:gd name="connsiteX199" fmla="*/ 331313 w 5470628"/>
              <a:gd name="connsiteY199" fmla="*/ 328203 h 3193741"/>
              <a:gd name="connsiteX200" fmla="*/ 319354 w 5470628"/>
              <a:gd name="connsiteY200" fmla="*/ 299282 h 3193741"/>
              <a:gd name="connsiteX201" fmla="*/ 319682 w 5470628"/>
              <a:gd name="connsiteY201" fmla="*/ 285719 h 3193741"/>
              <a:gd name="connsiteX202" fmla="*/ 306391 w 5470628"/>
              <a:gd name="connsiteY202" fmla="*/ 268585 h 3193741"/>
              <a:gd name="connsiteX203" fmla="*/ 303294 w 5470628"/>
              <a:gd name="connsiteY203" fmla="*/ 257334 h 3193741"/>
              <a:gd name="connsiteX204" fmla="*/ 319242 w 5470628"/>
              <a:gd name="connsiteY204" fmla="*/ 255403 h 3193741"/>
              <a:gd name="connsiteX205" fmla="*/ 364093 w 5470628"/>
              <a:gd name="connsiteY205" fmla="*/ 286745 h 3193741"/>
              <a:gd name="connsiteX206" fmla="*/ 385301 w 5470628"/>
              <a:gd name="connsiteY206" fmla="*/ 287973 h 3193741"/>
              <a:gd name="connsiteX207" fmla="*/ 417598 w 5470628"/>
              <a:gd name="connsiteY207" fmla="*/ 285722 h 3193741"/>
              <a:gd name="connsiteX208" fmla="*/ 440155 w 5470628"/>
              <a:gd name="connsiteY208" fmla="*/ 308139 h 3193741"/>
              <a:gd name="connsiteX209" fmla="*/ 534406 w 5470628"/>
              <a:gd name="connsiteY209" fmla="*/ 339430 h 3193741"/>
              <a:gd name="connsiteX210" fmla="*/ 495633 w 5470628"/>
              <a:gd name="connsiteY210" fmla="*/ 333450 h 3193741"/>
              <a:gd name="connsiteX211" fmla="*/ 486289 w 5470628"/>
              <a:gd name="connsiteY211" fmla="*/ 322243 h 3193741"/>
              <a:gd name="connsiteX212" fmla="*/ 484000 w 5470628"/>
              <a:gd name="connsiteY212" fmla="*/ 304964 h 3193741"/>
              <a:gd name="connsiteX213" fmla="*/ 436911 w 5470628"/>
              <a:gd name="connsiteY213" fmla="*/ 280536 h 3193741"/>
              <a:gd name="connsiteX214" fmla="*/ 426865 w 5470628"/>
              <a:gd name="connsiteY214" fmla="*/ 277007 h 3193741"/>
              <a:gd name="connsiteX215" fmla="*/ 420654 w 5470628"/>
              <a:gd name="connsiteY215" fmla="*/ 268269 h 3193741"/>
              <a:gd name="connsiteX216" fmla="*/ 432329 w 5470628"/>
              <a:gd name="connsiteY216" fmla="*/ 259975 h 3193741"/>
              <a:gd name="connsiteX217" fmla="*/ 447672 w 5470628"/>
              <a:gd name="connsiteY217" fmla="*/ 257879 h 3193741"/>
              <a:gd name="connsiteX218" fmla="*/ 502242 w 5470628"/>
              <a:gd name="connsiteY218" fmla="*/ 273572 h 3193741"/>
              <a:gd name="connsiteX219" fmla="*/ 659874 w 5470628"/>
              <a:gd name="connsiteY219" fmla="*/ 365516 h 3193741"/>
              <a:gd name="connsiteX220" fmla="*/ 829177 w 5470628"/>
              <a:gd name="connsiteY220" fmla="*/ 444421 h 3193741"/>
              <a:gd name="connsiteX221" fmla="*/ 1231903 w 5470628"/>
              <a:gd name="connsiteY221" fmla="*/ 613682 h 3193741"/>
              <a:gd name="connsiteX222" fmla="*/ 1911736 w 5470628"/>
              <a:gd name="connsiteY222" fmla="*/ 685084 h 3193741"/>
              <a:gd name="connsiteX223" fmla="*/ 2564313 w 5470628"/>
              <a:gd name="connsiteY223" fmla="*/ 632143 h 3193741"/>
              <a:gd name="connsiteX224" fmla="*/ 2657304 w 5470628"/>
              <a:gd name="connsiteY224" fmla="*/ 624913 h 3193741"/>
              <a:gd name="connsiteX225" fmla="*/ 4235818 w 5470628"/>
              <a:gd name="connsiteY225" fmla="*/ 259339 h 3193741"/>
              <a:gd name="connsiteX226" fmla="*/ 4460331 w 5470628"/>
              <a:gd name="connsiteY226" fmla="*/ 176864 h 3193741"/>
              <a:gd name="connsiteX227" fmla="*/ 4499578 w 5470628"/>
              <a:gd name="connsiteY227" fmla="*/ 186791 h 3193741"/>
              <a:gd name="connsiteX228" fmla="*/ 4514640 w 5470628"/>
              <a:gd name="connsiteY228" fmla="*/ 188841 h 3193741"/>
              <a:gd name="connsiteX229" fmla="*/ 4516523 w 5470628"/>
              <a:gd name="connsiteY229" fmla="*/ 189988 h 3193741"/>
              <a:gd name="connsiteX230" fmla="*/ 4518126 w 5470628"/>
              <a:gd name="connsiteY230" fmla="*/ 189316 h 3193741"/>
              <a:gd name="connsiteX231" fmla="*/ 4514640 w 5470628"/>
              <a:gd name="connsiteY231" fmla="*/ 188841 h 3193741"/>
              <a:gd name="connsiteX232" fmla="*/ 4511569 w 5470628"/>
              <a:gd name="connsiteY232" fmla="*/ 186970 h 3193741"/>
              <a:gd name="connsiteX233" fmla="*/ 4510888 w 5470628"/>
              <a:gd name="connsiteY233" fmla="*/ 180943 h 3193741"/>
              <a:gd name="connsiteX234" fmla="*/ 4531865 w 5470628"/>
              <a:gd name="connsiteY234" fmla="*/ 155151 h 3193741"/>
              <a:gd name="connsiteX235" fmla="*/ 4573441 w 5470628"/>
              <a:gd name="connsiteY235" fmla="*/ 139676 h 3193741"/>
              <a:gd name="connsiteX236" fmla="*/ 4594964 w 5470628"/>
              <a:gd name="connsiteY236" fmla="*/ 145847 h 3193741"/>
              <a:gd name="connsiteX237" fmla="*/ 4623059 w 5470628"/>
              <a:gd name="connsiteY237" fmla="*/ 152410 h 3193741"/>
              <a:gd name="connsiteX238" fmla="*/ 4748356 w 5470628"/>
              <a:gd name="connsiteY238" fmla="*/ 68192 h 3193741"/>
              <a:gd name="connsiteX239" fmla="*/ 4833812 w 5470628"/>
              <a:gd name="connsiteY239" fmla="*/ 8017 h 3193741"/>
              <a:gd name="connsiteX240" fmla="*/ 4850908 w 5470628"/>
              <a:gd name="connsiteY240" fmla="*/ 727 h 3193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</a:cxnLst>
            <a:rect l="l" t="t" r="r" b="b"/>
            <a:pathLst>
              <a:path w="5470628" h="3193741">
                <a:moveTo>
                  <a:pt x="5462602" y="1413608"/>
                </a:moveTo>
                <a:lnTo>
                  <a:pt x="5465724" y="1421881"/>
                </a:lnTo>
                <a:cubicBezTo>
                  <a:pt x="5472118" y="1444281"/>
                  <a:pt x="5472640" y="1461744"/>
                  <a:pt x="5465025" y="1466556"/>
                </a:cubicBezTo>
                <a:lnTo>
                  <a:pt x="5463208" y="1466226"/>
                </a:lnTo>
                <a:lnTo>
                  <a:pt x="5463242" y="1451866"/>
                </a:lnTo>
                <a:cubicBezTo>
                  <a:pt x="5463190" y="1441487"/>
                  <a:pt x="5463068" y="1431722"/>
                  <a:pt x="5462894" y="1423194"/>
                </a:cubicBezTo>
                <a:close/>
                <a:moveTo>
                  <a:pt x="5461417" y="1391849"/>
                </a:moveTo>
                <a:cubicBezTo>
                  <a:pt x="5461710" y="1392940"/>
                  <a:pt x="5461992" y="1396513"/>
                  <a:pt x="5462246" y="1401944"/>
                </a:cubicBezTo>
                <a:lnTo>
                  <a:pt x="5462602" y="1413608"/>
                </a:lnTo>
                <a:lnTo>
                  <a:pt x="5459078" y="1404268"/>
                </a:lnTo>
                <a:lnTo>
                  <a:pt x="5460137" y="1393780"/>
                </a:lnTo>
                <a:cubicBezTo>
                  <a:pt x="5460561" y="1391114"/>
                  <a:pt x="5460982" y="1390270"/>
                  <a:pt x="5461417" y="1391849"/>
                </a:cubicBezTo>
                <a:close/>
                <a:moveTo>
                  <a:pt x="614271" y="1052206"/>
                </a:moveTo>
                <a:cubicBezTo>
                  <a:pt x="613444" y="1053256"/>
                  <a:pt x="612323" y="1054339"/>
                  <a:pt x="611497" y="1055389"/>
                </a:cubicBezTo>
                <a:cubicBezTo>
                  <a:pt x="617673" y="1058912"/>
                  <a:pt x="624115" y="1061928"/>
                  <a:pt x="630277" y="1065215"/>
                </a:cubicBezTo>
                <a:cubicBezTo>
                  <a:pt x="637469" y="1066004"/>
                  <a:pt x="644958" y="1066759"/>
                  <a:pt x="651856" y="1067584"/>
                </a:cubicBezTo>
                <a:cubicBezTo>
                  <a:pt x="639327" y="1062458"/>
                  <a:pt x="626799" y="1057332"/>
                  <a:pt x="614271" y="1052206"/>
                </a:cubicBezTo>
                <a:close/>
                <a:moveTo>
                  <a:pt x="810628" y="695550"/>
                </a:moveTo>
                <a:cubicBezTo>
                  <a:pt x="873537" y="739416"/>
                  <a:pt x="951215" y="767494"/>
                  <a:pt x="1033084" y="791270"/>
                </a:cubicBezTo>
                <a:cubicBezTo>
                  <a:pt x="1034205" y="790184"/>
                  <a:pt x="1035031" y="789136"/>
                  <a:pt x="1036153" y="788050"/>
                </a:cubicBezTo>
                <a:cubicBezTo>
                  <a:pt x="960983" y="757296"/>
                  <a:pt x="885798" y="726306"/>
                  <a:pt x="810628" y="695550"/>
                </a:cubicBezTo>
                <a:close/>
                <a:moveTo>
                  <a:pt x="4850908" y="727"/>
                </a:moveTo>
                <a:cubicBezTo>
                  <a:pt x="4858191" y="2929"/>
                  <a:pt x="4860543" y="7152"/>
                  <a:pt x="4858584" y="13795"/>
                </a:cubicBezTo>
                <a:cubicBezTo>
                  <a:pt x="4855845" y="22194"/>
                  <a:pt x="4850092" y="30008"/>
                  <a:pt x="4843408" y="37224"/>
                </a:cubicBezTo>
                <a:cubicBezTo>
                  <a:pt x="4812232" y="71132"/>
                  <a:pt x="4827067" y="79774"/>
                  <a:pt x="4871062" y="78954"/>
                </a:cubicBezTo>
                <a:cubicBezTo>
                  <a:pt x="4910302" y="78234"/>
                  <a:pt x="4949507" y="72299"/>
                  <a:pt x="4989038" y="66799"/>
                </a:cubicBezTo>
                <a:cubicBezTo>
                  <a:pt x="5008500" y="63967"/>
                  <a:pt x="5009491" y="65509"/>
                  <a:pt x="5002636" y="79388"/>
                </a:cubicBezTo>
                <a:cubicBezTo>
                  <a:pt x="4991594" y="102315"/>
                  <a:pt x="4990844" y="123285"/>
                  <a:pt x="5008332" y="140859"/>
                </a:cubicBezTo>
                <a:cubicBezTo>
                  <a:pt x="5012456" y="144868"/>
                  <a:pt x="5015428" y="149491"/>
                  <a:pt x="5014326" y="155555"/>
                </a:cubicBezTo>
                <a:cubicBezTo>
                  <a:pt x="5009356" y="180357"/>
                  <a:pt x="5019874" y="200674"/>
                  <a:pt x="5030704" y="221190"/>
                </a:cubicBezTo>
                <a:cubicBezTo>
                  <a:pt x="5048958" y="255517"/>
                  <a:pt x="5072099" y="287116"/>
                  <a:pt x="5097262" y="317759"/>
                </a:cubicBezTo>
                <a:cubicBezTo>
                  <a:pt x="5115004" y="339336"/>
                  <a:pt x="5126222" y="365974"/>
                  <a:pt x="5165084" y="373367"/>
                </a:cubicBezTo>
                <a:cubicBezTo>
                  <a:pt x="5174420" y="375083"/>
                  <a:pt x="5177498" y="381353"/>
                  <a:pt x="5174137" y="389353"/>
                </a:cubicBezTo>
                <a:cubicBezTo>
                  <a:pt x="5163026" y="415847"/>
                  <a:pt x="5172067" y="436343"/>
                  <a:pt x="5192507" y="453561"/>
                </a:cubicBezTo>
                <a:cubicBezTo>
                  <a:pt x="5199734" y="459565"/>
                  <a:pt x="5197020" y="463690"/>
                  <a:pt x="5187160" y="467732"/>
                </a:cubicBezTo>
                <a:cubicBezTo>
                  <a:pt x="5175836" y="472188"/>
                  <a:pt x="5167025" y="478711"/>
                  <a:pt x="5160106" y="486904"/>
                </a:cubicBezTo>
                <a:cubicBezTo>
                  <a:pt x="5148744" y="500143"/>
                  <a:pt x="5143396" y="514315"/>
                  <a:pt x="5138948" y="528614"/>
                </a:cubicBezTo>
                <a:cubicBezTo>
                  <a:pt x="5132042" y="551041"/>
                  <a:pt x="5123894" y="572670"/>
                  <a:pt x="5097016" y="589923"/>
                </a:cubicBezTo>
                <a:cubicBezTo>
                  <a:pt x="5089016" y="595163"/>
                  <a:pt x="5082598" y="601872"/>
                  <a:pt x="5075869" y="608381"/>
                </a:cubicBezTo>
                <a:cubicBezTo>
                  <a:pt x="5078016" y="614052"/>
                  <a:pt x="5083322" y="617918"/>
                  <a:pt x="5093172" y="618385"/>
                </a:cubicBezTo>
                <a:cubicBezTo>
                  <a:pt x="5155867" y="621469"/>
                  <a:pt x="5153088" y="652648"/>
                  <a:pt x="5153518" y="687474"/>
                </a:cubicBezTo>
                <a:cubicBezTo>
                  <a:pt x="5154177" y="730575"/>
                  <a:pt x="5118812" y="754787"/>
                  <a:pt x="5074984" y="776941"/>
                </a:cubicBezTo>
                <a:cubicBezTo>
                  <a:pt x="5059986" y="784451"/>
                  <a:pt x="5038116" y="786863"/>
                  <a:pt x="5033348" y="805473"/>
                </a:cubicBezTo>
                <a:cubicBezTo>
                  <a:pt x="5059529" y="819384"/>
                  <a:pt x="5089376" y="802009"/>
                  <a:pt x="5116847" y="803426"/>
                </a:cubicBezTo>
                <a:cubicBezTo>
                  <a:pt x="5139548" y="804709"/>
                  <a:pt x="5176330" y="798120"/>
                  <a:pt x="5147902" y="833118"/>
                </a:cubicBezTo>
                <a:cubicBezTo>
                  <a:pt x="5139626" y="843373"/>
                  <a:pt x="5150382" y="848714"/>
                  <a:pt x="5161665" y="848297"/>
                </a:cubicBezTo>
                <a:cubicBezTo>
                  <a:pt x="5253064" y="844106"/>
                  <a:pt x="5215170" y="912756"/>
                  <a:pt x="5246520" y="942412"/>
                </a:cubicBezTo>
                <a:cubicBezTo>
                  <a:pt x="5255359" y="950358"/>
                  <a:pt x="5247812" y="967405"/>
                  <a:pt x="5235368" y="972946"/>
                </a:cubicBezTo>
                <a:cubicBezTo>
                  <a:pt x="5156387" y="1008610"/>
                  <a:pt x="5149354" y="1071149"/>
                  <a:pt x="5113739" y="1128845"/>
                </a:cubicBezTo>
                <a:cubicBezTo>
                  <a:pt x="5157305" y="1144685"/>
                  <a:pt x="5208388" y="1143005"/>
                  <a:pt x="5255034" y="1151117"/>
                </a:cubicBezTo>
                <a:cubicBezTo>
                  <a:pt x="5303482" y="1159484"/>
                  <a:pt x="5304156" y="1170079"/>
                  <a:pt x="5267513" y="1216275"/>
                </a:cubicBezTo>
                <a:cubicBezTo>
                  <a:pt x="5370269" y="1212844"/>
                  <a:pt x="5370269" y="1212844"/>
                  <a:pt x="5343113" y="1281854"/>
                </a:cubicBezTo>
                <a:cubicBezTo>
                  <a:pt x="5386272" y="1279593"/>
                  <a:pt x="5428618" y="1334726"/>
                  <a:pt x="5452014" y="1385543"/>
                </a:cubicBezTo>
                <a:lnTo>
                  <a:pt x="5459078" y="1404268"/>
                </a:lnTo>
                <a:lnTo>
                  <a:pt x="5458838" y="1406644"/>
                </a:lnTo>
                <a:cubicBezTo>
                  <a:pt x="5457942" y="1418063"/>
                  <a:pt x="5456960" y="1434367"/>
                  <a:pt x="5455752" y="1450751"/>
                </a:cubicBezTo>
                <a:lnTo>
                  <a:pt x="5454594" y="1464662"/>
                </a:lnTo>
                <a:lnTo>
                  <a:pt x="5447215" y="1463321"/>
                </a:lnTo>
                <a:cubicBezTo>
                  <a:pt x="5441256" y="1459714"/>
                  <a:pt x="5437002" y="1458345"/>
                  <a:pt x="5433934" y="1458428"/>
                </a:cubicBezTo>
                <a:cubicBezTo>
                  <a:pt x="5424728" y="1458676"/>
                  <a:pt x="5426188" y="1471978"/>
                  <a:pt x="5424276" y="1477014"/>
                </a:cubicBezTo>
                <a:cubicBezTo>
                  <a:pt x="5417851" y="1492977"/>
                  <a:pt x="5433852" y="1501241"/>
                  <a:pt x="5444628" y="1511562"/>
                </a:cubicBezTo>
                <a:cubicBezTo>
                  <a:pt x="5448663" y="1515344"/>
                  <a:pt x="5451544" y="1497678"/>
                  <a:pt x="5453752" y="1474786"/>
                </a:cubicBezTo>
                <a:lnTo>
                  <a:pt x="5454594" y="1464662"/>
                </a:lnTo>
                <a:lnTo>
                  <a:pt x="5463208" y="1466226"/>
                </a:lnTo>
                <a:lnTo>
                  <a:pt x="5463164" y="1484226"/>
                </a:lnTo>
                <a:cubicBezTo>
                  <a:pt x="5462722" y="1528173"/>
                  <a:pt x="5460824" y="1571999"/>
                  <a:pt x="5456160" y="1575885"/>
                </a:cubicBezTo>
                <a:cubicBezTo>
                  <a:pt x="5406708" y="1617226"/>
                  <a:pt x="5442751" y="1692579"/>
                  <a:pt x="5345636" y="1714543"/>
                </a:cubicBezTo>
                <a:cubicBezTo>
                  <a:pt x="5301930" y="1724583"/>
                  <a:pt x="5282493" y="1755882"/>
                  <a:pt x="5251319" y="1775792"/>
                </a:cubicBezTo>
                <a:cubicBezTo>
                  <a:pt x="5142610" y="1844714"/>
                  <a:pt x="5072132" y="1925140"/>
                  <a:pt x="5043512" y="2027305"/>
                </a:cubicBezTo>
                <a:cubicBezTo>
                  <a:pt x="5035488" y="2055562"/>
                  <a:pt x="5000258" y="2081893"/>
                  <a:pt x="4978144" y="2108535"/>
                </a:cubicBezTo>
                <a:cubicBezTo>
                  <a:pt x="4990785" y="2124798"/>
                  <a:pt x="5050411" y="2079615"/>
                  <a:pt x="5031476" y="2128173"/>
                </a:cubicBezTo>
                <a:cubicBezTo>
                  <a:pt x="5017138" y="2164787"/>
                  <a:pt x="4975973" y="2191363"/>
                  <a:pt x="4937389" y="2216441"/>
                </a:cubicBezTo>
                <a:cubicBezTo>
                  <a:pt x="4893079" y="2245058"/>
                  <a:pt x="4843760" y="2269776"/>
                  <a:pt x="4826122" y="2315331"/>
                </a:cubicBezTo>
                <a:cubicBezTo>
                  <a:pt x="4822276" y="2325050"/>
                  <a:pt x="3896510" y="3112888"/>
                  <a:pt x="2544647" y="3190975"/>
                </a:cubicBezTo>
                <a:cubicBezTo>
                  <a:pt x="2323734" y="3203734"/>
                  <a:pt x="1445947" y="3169121"/>
                  <a:pt x="1328257" y="3153006"/>
                </a:cubicBezTo>
                <a:cubicBezTo>
                  <a:pt x="1207258" y="3136344"/>
                  <a:pt x="1101756" y="3091943"/>
                  <a:pt x="977943" y="3082502"/>
                </a:cubicBezTo>
                <a:cubicBezTo>
                  <a:pt x="912454" y="3077622"/>
                  <a:pt x="848655" y="3061861"/>
                  <a:pt x="854473" y="2994250"/>
                </a:cubicBezTo>
                <a:cubicBezTo>
                  <a:pt x="856228" y="2975057"/>
                  <a:pt x="838125" y="2961827"/>
                  <a:pt x="811593" y="2970498"/>
                </a:cubicBezTo>
                <a:cubicBezTo>
                  <a:pt x="761454" y="2987010"/>
                  <a:pt x="736680" y="2962489"/>
                  <a:pt x="707024" y="2945439"/>
                </a:cubicBezTo>
                <a:cubicBezTo>
                  <a:pt x="654509" y="2915262"/>
                  <a:pt x="603913" y="2882480"/>
                  <a:pt x="523487" y="2886053"/>
                </a:cubicBezTo>
                <a:cubicBezTo>
                  <a:pt x="537017" y="2855468"/>
                  <a:pt x="563587" y="2856758"/>
                  <a:pt x="587884" y="2859746"/>
                </a:cubicBezTo>
                <a:cubicBezTo>
                  <a:pt x="652090" y="2867866"/>
                  <a:pt x="715235" y="2878012"/>
                  <a:pt x="779426" y="2885897"/>
                </a:cubicBezTo>
                <a:cubicBezTo>
                  <a:pt x="821123" y="2891048"/>
                  <a:pt x="863074" y="2900202"/>
                  <a:pt x="917288" y="2882248"/>
                </a:cubicBezTo>
                <a:cubicBezTo>
                  <a:pt x="866364" y="2830288"/>
                  <a:pt x="785092" y="2829930"/>
                  <a:pt x="718684" y="2819941"/>
                </a:cubicBezTo>
                <a:cubicBezTo>
                  <a:pt x="635747" y="2807447"/>
                  <a:pt x="584925" y="2771133"/>
                  <a:pt x="524650" y="2731220"/>
                </a:cubicBezTo>
                <a:cubicBezTo>
                  <a:pt x="584180" y="2712621"/>
                  <a:pt x="623299" y="2742760"/>
                  <a:pt x="670138" y="2735189"/>
                </a:cubicBezTo>
                <a:cubicBezTo>
                  <a:pt x="672406" y="2728745"/>
                  <a:pt x="675988" y="2719532"/>
                  <a:pt x="675382" y="2719369"/>
                </a:cubicBezTo>
                <a:cubicBezTo>
                  <a:pt x="596666" y="2703042"/>
                  <a:pt x="557844" y="2658869"/>
                  <a:pt x="542021" y="2601946"/>
                </a:cubicBezTo>
                <a:cubicBezTo>
                  <a:pt x="533902" y="2572560"/>
                  <a:pt x="505246" y="2566541"/>
                  <a:pt x="476895" y="2555976"/>
                </a:cubicBezTo>
                <a:cubicBezTo>
                  <a:pt x="377189" y="2518466"/>
                  <a:pt x="272496" y="2486779"/>
                  <a:pt x="188751" y="2428830"/>
                </a:cubicBezTo>
                <a:cubicBezTo>
                  <a:pt x="280875" y="2426687"/>
                  <a:pt x="357216" y="2461808"/>
                  <a:pt x="456762" y="2468731"/>
                </a:cubicBezTo>
                <a:cubicBezTo>
                  <a:pt x="373794" y="2404281"/>
                  <a:pt x="269816" y="2379152"/>
                  <a:pt x="174514" y="2345378"/>
                </a:cubicBezTo>
                <a:cubicBezTo>
                  <a:pt x="130977" y="2330009"/>
                  <a:pt x="90329" y="2308598"/>
                  <a:pt x="38827" y="2303685"/>
                </a:cubicBezTo>
                <a:cubicBezTo>
                  <a:pt x="20556" y="2301864"/>
                  <a:pt x="-10092" y="2297272"/>
                  <a:pt x="3281" y="2273587"/>
                </a:cubicBezTo>
                <a:cubicBezTo>
                  <a:pt x="14533" y="2253956"/>
                  <a:pt x="39095" y="2256437"/>
                  <a:pt x="61590" y="2259170"/>
                </a:cubicBezTo>
                <a:cubicBezTo>
                  <a:pt x="115591" y="2265916"/>
                  <a:pt x="170539" y="2259497"/>
                  <a:pt x="242291" y="2250569"/>
                </a:cubicBezTo>
                <a:cubicBezTo>
                  <a:pt x="178223" y="2197829"/>
                  <a:pt x="68904" y="2229102"/>
                  <a:pt x="13205" y="2172263"/>
                </a:cubicBezTo>
                <a:cubicBezTo>
                  <a:pt x="77196" y="2153598"/>
                  <a:pt x="128251" y="2170191"/>
                  <a:pt x="180810" y="2168333"/>
                </a:cubicBezTo>
                <a:cubicBezTo>
                  <a:pt x="228319" y="2166612"/>
                  <a:pt x="239444" y="2154350"/>
                  <a:pt x="226020" y="2121100"/>
                </a:cubicBezTo>
                <a:cubicBezTo>
                  <a:pt x="205165" y="2069293"/>
                  <a:pt x="229388" y="2038364"/>
                  <a:pt x="299145" y="2044862"/>
                </a:cubicBezTo>
                <a:cubicBezTo>
                  <a:pt x="363822" y="2051027"/>
                  <a:pt x="369032" y="2029991"/>
                  <a:pt x="350236" y="2001187"/>
                </a:cubicBezTo>
                <a:cubicBezTo>
                  <a:pt x="322862" y="1959187"/>
                  <a:pt x="348423" y="1921214"/>
                  <a:pt x="365223" y="1881218"/>
                </a:cubicBezTo>
                <a:cubicBezTo>
                  <a:pt x="390527" y="1820499"/>
                  <a:pt x="376326" y="1793748"/>
                  <a:pt x="310707" y="1758752"/>
                </a:cubicBezTo>
                <a:cubicBezTo>
                  <a:pt x="273754" y="1739265"/>
                  <a:pt x="234367" y="1723631"/>
                  <a:pt x="181659" y="1709137"/>
                </a:cubicBezTo>
                <a:cubicBezTo>
                  <a:pt x="299387" y="1683727"/>
                  <a:pt x="172918" y="1660608"/>
                  <a:pt x="213063" y="1632021"/>
                </a:cubicBezTo>
                <a:cubicBezTo>
                  <a:pt x="296030" y="1612244"/>
                  <a:pt x="369047" y="1679323"/>
                  <a:pt x="481390" y="1644125"/>
                </a:cubicBezTo>
                <a:cubicBezTo>
                  <a:pt x="336659" y="1595935"/>
                  <a:pt x="176348" y="1532074"/>
                  <a:pt x="68930" y="1457537"/>
                </a:cubicBezTo>
                <a:cubicBezTo>
                  <a:pt x="91299" y="1434897"/>
                  <a:pt x="115799" y="1450436"/>
                  <a:pt x="135138" y="1440976"/>
                </a:cubicBezTo>
                <a:cubicBezTo>
                  <a:pt x="133952" y="1436374"/>
                  <a:pt x="135290" y="1429332"/>
                  <a:pt x="131611" y="1427642"/>
                </a:cubicBezTo>
                <a:cubicBezTo>
                  <a:pt x="52402" y="1389548"/>
                  <a:pt x="51441" y="1388478"/>
                  <a:pt x="130443" y="1343795"/>
                </a:cubicBezTo>
                <a:cubicBezTo>
                  <a:pt x="158017" y="1328118"/>
                  <a:pt x="154966" y="1317573"/>
                  <a:pt x="138930" y="1304094"/>
                </a:cubicBezTo>
                <a:cubicBezTo>
                  <a:pt x="127608" y="1294551"/>
                  <a:pt x="113720" y="1286742"/>
                  <a:pt x="118409" y="1262212"/>
                </a:cubicBezTo>
                <a:cubicBezTo>
                  <a:pt x="164937" y="1287183"/>
                  <a:pt x="383505" y="1312432"/>
                  <a:pt x="421410" y="1304757"/>
                </a:cubicBezTo>
                <a:cubicBezTo>
                  <a:pt x="464009" y="1296037"/>
                  <a:pt x="610877" y="1288926"/>
                  <a:pt x="655702" y="1291801"/>
                </a:cubicBezTo>
                <a:cubicBezTo>
                  <a:pt x="653235" y="1290438"/>
                  <a:pt x="650767" y="1289077"/>
                  <a:pt x="648299" y="1287715"/>
                </a:cubicBezTo>
                <a:cubicBezTo>
                  <a:pt x="603999" y="1260339"/>
                  <a:pt x="559107" y="1233035"/>
                  <a:pt x="531027" y="1193967"/>
                </a:cubicBezTo>
                <a:cubicBezTo>
                  <a:pt x="529741" y="1192462"/>
                  <a:pt x="529061" y="1191120"/>
                  <a:pt x="526433" y="1191913"/>
                </a:cubicBezTo>
                <a:cubicBezTo>
                  <a:pt x="503415" y="1199684"/>
                  <a:pt x="505590" y="1187083"/>
                  <a:pt x="504666" y="1177230"/>
                </a:cubicBezTo>
                <a:cubicBezTo>
                  <a:pt x="503726" y="1167141"/>
                  <a:pt x="499378" y="1159602"/>
                  <a:pt x="482307" y="1162618"/>
                </a:cubicBezTo>
                <a:cubicBezTo>
                  <a:pt x="481421" y="1162726"/>
                  <a:pt x="480226" y="1162633"/>
                  <a:pt x="479029" y="1162540"/>
                </a:cubicBezTo>
                <a:cubicBezTo>
                  <a:pt x="470949" y="1161859"/>
                  <a:pt x="444139" y="1138059"/>
                  <a:pt x="447663" y="1132649"/>
                </a:cubicBezTo>
                <a:cubicBezTo>
                  <a:pt x="455539" y="1120781"/>
                  <a:pt x="446335" y="1116439"/>
                  <a:pt x="438547" y="1110977"/>
                </a:cubicBezTo>
                <a:cubicBezTo>
                  <a:pt x="427656" y="1103517"/>
                  <a:pt x="416795" y="1096529"/>
                  <a:pt x="405343" y="1089612"/>
                </a:cubicBezTo>
                <a:cubicBezTo>
                  <a:pt x="394202" y="1082895"/>
                  <a:pt x="382794" y="1076684"/>
                  <a:pt x="371373" y="1070238"/>
                </a:cubicBezTo>
                <a:cubicBezTo>
                  <a:pt x="344889" y="1065616"/>
                  <a:pt x="318169" y="1061972"/>
                  <a:pt x="290358" y="1059884"/>
                </a:cubicBezTo>
                <a:cubicBezTo>
                  <a:pt x="269709" y="1058114"/>
                  <a:pt x="246624" y="1055453"/>
                  <a:pt x="235140" y="1029322"/>
                </a:cubicBezTo>
                <a:cubicBezTo>
                  <a:pt x="256895" y="1029771"/>
                  <a:pt x="278695" y="1030927"/>
                  <a:pt x="300494" y="1032083"/>
                </a:cubicBezTo>
                <a:cubicBezTo>
                  <a:pt x="279542" y="1020860"/>
                  <a:pt x="259181" y="1009565"/>
                  <a:pt x="239661" y="997457"/>
                </a:cubicBezTo>
                <a:cubicBezTo>
                  <a:pt x="223540" y="987309"/>
                  <a:pt x="210281" y="975391"/>
                  <a:pt x="204788" y="959211"/>
                </a:cubicBezTo>
                <a:cubicBezTo>
                  <a:pt x="203337" y="955117"/>
                  <a:pt x="202166" y="950750"/>
                  <a:pt x="207583" y="947009"/>
                </a:cubicBezTo>
                <a:cubicBezTo>
                  <a:pt x="213561" y="942727"/>
                  <a:pt x="218466" y="944980"/>
                  <a:pt x="223061" y="947033"/>
                </a:cubicBezTo>
                <a:cubicBezTo>
                  <a:pt x="242046" y="955410"/>
                  <a:pt x="261311" y="963516"/>
                  <a:pt x="280015" y="972164"/>
                </a:cubicBezTo>
                <a:cubicBezTo>
                  <a:pt x="304852" y="983629"/>
                  <a:pt x="329408" y="995365"/>
                  <a:pt x="353948" y="1006865"/>
                </a:cubicBezTo>
                <a:cubicBezTo>
                  <a:pt x="319294" y="981405"/>
                  <a:pt x="281290" y="959435"/>
                  <a:pt x="240466" y="939943"/>
                </a:cubicBezTo>
                <a:cubicBezTo>
                  <a:pt x="210990" y="925718"/>
                  <a:pt x="181514" y="911494"/>
                  <a:pt x="158812" y="891467"/>
                </a:cubicBezTo>
                <a:cubicBezTo>
                  <a:pt x="147166" y="881489"/>
                  <a:pt x="141336" y="869384"/>
                  <a:pt x="139551" y="855364"/>
                </a:cubicBezTo>
                <a:cubicBezTo>
                  <a:pt x="139312" y="851597"/>
                  <a:pt x="139634" y="847287"/>
                  <a:pt x="145731" y="844888"/>
                </a:cubicBezTo>
                <a:cubicBezTo>
                  <a:pt x="151843" y="842724"/>
                  <a:pt x="155581" y="845356"/>
                  <a:pt x="158154" y="848366"/>
                </a:cubicBezTo>
                <a:cubicBezTo>
                  <a:pt x="161052" y="851811"/>
                  <a:pt x="164496" y="854479"/>
                  <a:pt x="169370" y="856260"/>
                </a:cubicBezTo>
                <a:cubicBezTo>
                  <a:pt x="212096" y="872913"/>
                  <a:pt x="249775" y="894448"/>
                  <a:pt x="288295" y="915169"/>
                </a:cubicBezTo>
                <a:cubicBezTo>
                  <a:pt x="343452" y="944788"/>
                  <a:pt x="397769" y="975222"/>
                  <a:pt x="462694" y="994643"/>
                </a:cubicBezTo>
                <a:cubicBezTo>
                  <a:pt x="487260" y="1001870"/>
                  <a:pt x="512622" y="1007575"/>
                  <a:pt x="531910" y="1006664"/>
                </a:cubicBezTo>
                <a:cubicBezTo>
                  <a:pt x="460990" y="972547"/>
                  <a:pt x="394087" y="936046"/>
                  <a:pt x="333940" y="893507"/>
                </a:cubicBezTo>
                <a:cubicBezTo>
                  <a:pt x="273173" y="850568"/>
                  <a:pt x="219876" y="803403"/>
                  <a:pt x="181443" y="746608"/>
                </a:cubicBezTo>
                <a:cubicBezTo>
                  <a:pt x="177494" y="740681"/>
                  <a:pt x="175038" y="734810"/>
                  <a:pt x="162678" y="737018"/>
                </a:cubicBezTo>
                <a:cubicBezTo>
                  <a:pt x="157082" y="737933"/>
                  <a:pt x="155070" y="734381"/>
                  <a:pt x="156307" y="730435"/>
                </a:cubicBezTo>
                <a:cubicBezTo>
                  <a:pt x="164051" y="702450"/>
                  <a:pt x="145532" y="687373"/>
                  <a:pt x="117227" y="677515"/>
                </a:cubicBezTo>
                <a:cubicBezTo>
                  <a:pt x="108392" y="674314"/>
                  <a:pt x="107546" y="670384"/>
                  <a:pt x="113655" y="663474"/>
                </a:cubicBezTo>
                <a:cubicBezTo>
                  <a:pt x="121976" y="653926"/>
                  <a:pt x="120506" y="644851"/>
                  <a:pt x="115226" y="636712"/>
                </a:cubicBezTo>
                <a:cubicBezTo>
                  <a:pt x="112224" y="631619"/>
                  <a:pt x="108350" y="626868"/>
                  <a:pt x="105067" y="622046"/>
                </a:cubicBezTo>
                <a:cubicBezTo>
                  <a:pt x="102790" y="619000"/>
                  <a:pt x="99022" y="615897"/>
                  <a:pt x="104113" y="611722"/>
                </a:cubicBezTo>
                <a:cubicBezTo>
                  <a:pt x="108939" y="608053"/>
                  <a:pt x="114081" y="609328"/>
                  <a:pt x="118895" y="610169"/>
                </a:cubicBezTo>
                <a:cubicBezTo>
                  <a:pt x="142040" y="613772"/>
                  <a:pt x="156094" y="624170"/>
                  <a:pt x="163095" y="640642"/>
                </a:cubicBezTo>
                <a:cubicBezTo>
                  <a:pt x="168334" y="652819"/>
                  <a:pt x="173104" y="652953"/>
                  <a:pt x="185766" y="641454"/>
                </a:cubicBezTo>
                <a:cubicBezTo>
                  <a:pt x="195327" y="632704"/>
                  <a:pt x="204232" y="632337"/>
                  <a:pt x="212892" y="637457"/>
                </a:cubicBezTo>
                <a:cubicBezTo>
                  <a:pt x="217516" y="639981"/>
                  <a:pt x="220444" y="643897"/>
                  <a:pt x="223932" y="647271"/>
                </a:cubicBezTo>
                <a:cubicBezTo>
                  <a:pt x="241420" y="664845"/>
                  <a:pt x="259762" y="681841"/>
                  <a:pt x="287167" y="691571"/>
                </a:cubicBezTo>
                <a:cubicBezTo>
                  <a:pt x="299355" y="696027"/>
                  <a:pt x="312354" y="699197"/>
                  <a:pt x="330380" y="692506"/>
                </a:cubicBezTo>
                <a:cubicBezTo>
                  <a:pt x="318517" y="688486"/>
                  <a:pt x="306954" y="689175"/>
                  <a:pt x="296172" y="688108"/>
                </a:cubicBezTo>
                <a:cubicBezTo>
                  <a:pt x="285390" y="687041"/>
                  <a:pt x="279539" y="683953"/>
                  <a:pt x="286974" y="674512"/>
                </a:cubicBezTo>
                <a:cubicBezTo>
                  <a:pt x="291105" y="669267"/>
                  <a:pt x="290555" y="665301"/>
                  <a:pt x="286166" y="661798"/>
                </a:cubicBezTo>
                <a:cubicBezTo>
                  <a:pt x="272052" y="650459"/>
                  <a:pt x="264416" y="633352"/>
                  <a:pt x="236268" y="635338"/>
                </a:cubicBezTo>
                <a:cubicBezTo>
                  <a:pt x="234792" y="635517"/>
                  <a:pt x="233255" y="634754"/>
                  <a:pt x="231734" y="634225"/>
                </a:cubicBezTo>
                <a:cubicBezTo>
                  <a:pt x="225957" y="632316"/>
                  <a:pt x="219575" y="630241"/>
                  <a:pt x="221253" y="623870"/>
                </a:cubicBezTo>
                <a:cubicBezTo>
                  <a:pt x="223227" y="617462"/>
                  <a:pt x="230816" y="615119"/>
                  <a:pt x="237564" y="613590"/>
                </a:cubicBezTo>
                <a:cubicBezTo>
                  <a:pt x="254884" y="609831"/>
                  <a:pt x="268844" y="614072"/>
                  <a:pt x="282259" y="619091"/>
                </a:cubicBezTo>
                <a:cubicBezTo>
                  <a:pt x="314893" y="631509"/>
                  <a:pt x="342201" y="649080"/>
                  <a:pt x="370630" y="665566"/>
                </a:cubicBezTo>
                <a:cubicBezTo>
                  <a:pt x="413275" y="690295"/>
                  <a:pt x="451153" y="719635"/>
                  <a:pt x="498017" y="740532"/>
                </a:cubicBezTo>
                <a:cubicBezTo>
                  <a:pt x="637369" y="802423"/>
                  <a:pt x="774774" y="866448"/>
                  <a:pt x="918036" y="924307"/>
                </a:cubicBezTo>
                <a:cubicBezTo>
                  <a:pt x="970882" y="945666"/>
                  <a:pt x="1024819" y="965469"/>
                  <a:pt x="1079304" y="984494"/>
                </a:cubicBezTo>
                <a:cubicBezTo>
                  <a:pt x="1079509" y="983045"/>
                  <a:pt x="1079744" y="982067"/>
                  <a:pt x="1079935" y="980383"/>
                </a:cubicBezTo>
                <a:cubicBezTo>
                  <a:pt x="1079860" y="979206"/>
                  <a:pt x="1079770" y="977793"/>
                  <a:pt x="1079695" y="976616"/>
                </a:cubicBezTo>
                <a:cubicBezTo>
                  <a:pt x="1041139" y="964679"/>
                  <a:pt x="1003098" y="951491"/>
                  <a:pt x="966178" y="937219"/>
                </a:cubicBezTo>
                <a:cubicBezTo>
                  <a:pt x="875541" y="901932"/>
                  <a:pt x="791930" y="860100"/>
                  <a:pt x="720106" y="807112"/>
                </a:cubicBezTo>
                <a:cubicBezTo>
                  <a:pt x="714181" y="802848"/>
                  <a:pt x="707904" y="802421"/>
                  <a:pt x="698823" y="804708"/>
                </a:cubicBezTo>
                <a:cubicBezTo>
                  <a:pt x="669544" y="812288"/>
                  <a:pt x="659939" y="806334"/>
                  <a:pt x="664513" y="784663"/>
                </a:cubicBezTo>
                <a:cubicBezTo>
                  <a:pt x="665660" y="779304"/>
                  <a:pt x="665686" y="775031"/>
                  <a:pt x="660380" y="771165"/>
                </a:cubicBezTo>
                <a:cubicBezTo>
                  <a:pt x="636661" y="753871"/>
                  <a:pt x="611807" y="737427"/>
                  <a:pt x="584959" y="722409"/>
                </a:cubicBezTo>
                <a:cubicBezTo>
                  <a:pt x="535282" y="694735"/>
                  <a:pt x="482226" y="670082"/>
                  <a:pt x="435649" y="639659"/>
                </a:cubicBezTo>
                <a:cubicBezTo>
                  <a:pt x="421965" y="630403"/>
                  <a:pt x="411440" y="619340"/>
                  <a:pt x="404944" y="606128"/>
                </a:cubicBezTo>
                <a:cubicBezTo>
                  <a:pt x="402872" y="601635"/>
                  <a:pt x="401613" y="595856"/>
                  <a:pt x="408476" y="591466"/>
                </a:cubicBezTo>
                <a:cubicBezTo>
                  <a:pt x="415044" y="587111"/>
                  <a:pt x="420320" y="590506"/>
                  <a:pt x="425225" y="592759"/>
                </a:cubicBezTo>
                <a:cubicBezTo>
                  <a:pt x="445746" y="601899"/>
                  <a:pt x="466578" y="611238"/>
                  <a:pt x="487115" y="620614"/>
                </a:cubicBezTo>
                <a:cubicBezTo>
                  <a:pt x="507947" y="629954"/>
                  <a:pt x="528514" y="639800"/>
                  <a:pt x="550277" y="649738"/>
                </a:cubicBezTo>
                <a:cubicBezTo>
                  <a:pt x="551408" y="644145"/>
                  <a:pt x="546904" y="643504"/>
                  <a:pt x="544421" y="641907"/>
                </a:cubicBezTo>
                <a:cubicBezTo>
                  <a:pt x="509355" y="619344"/>
                  <a:pt x="471190" y="599529"/>
                  <a:pt x="431905" y="580799"/>
                </a:cubicBezTo>
                <a:cubicBezTo>
                  <a:pt x="401512" y="566211"/>
                  <a:pt x="371947" y="550574"/>
                  <a:pt x="351177" y="528177"/>
                </a:cubicBezTo>
                <a:cubicBezTo>
                  <a:pt x="343180" y="519419"/>
                  <a:pt x="338696" y="509759"/>
                  <a:pt x="339749" y="498244"/>
                </a:cubicBezTo>
                <a:cubicBezTo>
                  <a:pt x="340115" y="494641"/>
                  <a:pt x="340481" y="491037"/>
                  <a:pt x="346313" y="489145"/>
                </a:cubicBezTo>
                <a:cubicBezTo>
                  <a:pt x="350979" y="487631"/>
                  <a:pt x="354067" y="489392"/>
                  <a:pt x="356579" y="491460"/>
                </a:cubicBezTo>
                <a:cubicBezTo>
                  <a:pt x="360984" y="495197"/>
                  <a:pt x="365388" y="498934"/>
                  <a:pt x="371505" y="501516"/>
                </a:cubicBezTo>
                <a:cubicBezTo>
                  <a:pt x="408203" y="517000"/>
                  <a:pt x="442659" y="534654"/>
                  <a:pt x="476275" y="553122"/>
                </a:cubicBezTo>
                <a:cubicBezTo>
                  <a:pt x="531461" y="583213"/>
                  <a:pt x="586103" y="614082"/>
                  <a:pt x="649952" y="635294"/>
                </a:cubicBezTo>
                <a:cubicBezTo>
                  <a:pt x="673972" y="643298"/>
                  <a:pt x="698805" y="650018"/>
                  <a:pt x="727161" y="651328"/>
                </a:cubicBezTo>
                <a:cubicBezTo>
                  <a:pt x="726126" y="649081"/>
                  <a:pt x="724263" y="647883"/>
                  <a:pt x="722417" y="646921"/>
                </a:cubicBezTo>
                <a:cubicBezTo>
                  <a:pt x="660627" y="615969"/>
                  <a:pt x="600830" y="583590"/>
                  <a:pt x="546079" y="546328"/>
                </a:cubicBezTo>
                <a:cubicBezTo>
                  <a:pt x="478576" y="500409"/>
                  <a:pt x="420223" y="448637"/>
                  <a:pt x="378182" y="386585"/>
                </a:cubicBezTo>
                <a:cubicBezTo>
                  <a:pt x="376229" y="383975"/>
                  <a:pt x="374884" y="381528"/>
                  <a:pt x="370158" y="382100"/>
                </a:cubicBezTo>
                <a:cubicBezTo>
                  <a:pt x="358064" y="383802"/>
                  <a:pt x="356583" y="379236"/>
                  <a:pt x="357861" y="371252"/>
                </a:cubicBezTo>
                <a:cubicBezTo>
                  <a:pt x="361373" y="351608"/>
                  <a:pt x="352380" y="336565"/>
                  <a:pt x="331313" y="328203"/>
                </a:cubicBezTo>
                <a:cubicBezTo>
                  <a:pt x="316037" y="321986"/>
                  <a:pt x="303183" y="316425"/>
                  <a:pt x="319354" y="299282"/>
                </a:cubicBezTo>
                <a:cubicBezTo>
                  <a:pt x="323265" y="295249"/>
                  <a:pt x="321459" y="290249"/>
                  <a:pt x="319682" y="285719"/>
                </a:cubicBezTo>
                <a:cubicBezTo>
                  <a:pt x="317166" y="278905"/>
                  <a:pt x="312080" y="273828"/>
                  <a:pt x="306391" y="268585"/>
                </a:cubicBezTo>
                <a:cubicBezTo>
                  <a:pt x="303227" y="265647"/>
                  <a:pt x="299399" y="261602"/>
                  <a:pt x="303294" y="257334"/>
                </a:cubicBezTo>
                <a:cubicBezTo>
                  <a:pt x="307735" y="252289"/>
                  <a:pt x="314131" y="254598"/>
                  <a:pt x="319242" y="255403"/>
                </a:cubicBezTo>
                <a:cubicBezTo>
                  <a:pt x="342683" y="258970"/>
                  <a:pt x="357062" y="269803"/>
                  <a:pt x="364093" y="286745"/>
                </a:cubicBezTo>
                <a:cubicBezTo>
                  <a:pt x="368651" y="297582"/>
                  <a:pt x="374307" y="297608"/>
                  <a:pt x="385301" y="287973"/>
                </a:cubicBezTo>
                <a:cubicBezTo>
                  <a:pt x="397712" y="277216"/>
                  <a:pt x="408079" y="276436"/>
                  <a:pt x="417598" y="285722"/>
                </a:cubicBezTo>
                <a:cubicBezTo>
                  <a:pt x="425226" y="293339"/>
                  <a:pt x="431406" y="301607"/>
                  <a:pt x="440155" y="308139"/>
                </a:cubicBezTo>
                <a:cubicBezTo>
                  <a:pt x="463623" y="326175"/>
                  <a:pt x="485720" y="346039"/>
                  <a:pt x="534406" y="339430"/>
                </a:cubicBezTo>
                <a:cubicBezTo>
                  <a:pt x="520872" y="332528"/>
                  <a:pt x="507316" y="334645"/>
                  <a:pt x="495633" y="333450"/>
                </a:cubicBezTo>
                <a:cubicBezTo>
                  <a:pt x="487244" y="332567"/>
                  <a:pt x="478750" y="330037"/>
                  <a:pt x="486289" y="322243"/>
                </a:cubicBezTo>
                <a:cubicBezTo>
                  <a:pt x="494951" y="313365"/>
                  <a:pt x="489365" y="309771"/>
                  <a:pt x="484000" y="304964"/>
                </a:cubicBezTo>
                <a:cubicBezTo>
                  <a:pt x="471673" y="293645"/>
                  <a:pt x="461604" y="280392"/>
                  <a:pt x="436911" y="280536"/>
                </a:cubicBezTo>
                <a:cubicBezTo>
                  <a:pt x="433041" y="280530"/>
                  <a:pt x="429923" y="278297"/>
                  <a:pt x="426865" y="277007"/>
                </a:cubicBezTo>
                <a:cubicBezTo>
                  <a:pt x="422581" y="275154"/>
                  <a:pt x="418872" y="272993"/>
                  <a:pt x="420654" y="268269"/>
                </a:cubicBezTo>
                <a:cubicBezTo>
                  <a:pt x="422468" y="264016"/>
                  <a:pt x="426748" y="261125"/>
                  <a:pt x="432329" y="259975"/>
                </a:cubicBezTo>
                <a:cubicBezTo>
                  <a:pt x="437320" y="258895"/>
                  <a:pt x="442621" y="258016"/>
                  <a:pt x="447672" y="257879"/>
                </a:cubicBezTo>
                <a:cubicBezTo>
                  <a:pt x="470223" y="256809"/>
                  <a:pt x="486254" y="265543"/>
                  <a:pt x="502242" y="273572"/>
                </a:cubicBezTo>
                <a:cubicBezTo>
                  <a:pt x="558179" y="301436"/>
                  <a:pt x="607891" y="334326"/>
                  <a:pt x="659874" y="365516"/>
                </a:cubicBezTo>
                <a:cubicBezTo>
                  <a:pt x="711842" y="396471"/>
                  <a:pt x="772192" y="418818"/>
                  <a:pt x="829177" y="444421"/>
                </a:cubicBezTo>
                <a:cubicBezTo>
                  <a:pt x="960626" y="503711"/>
                  <a:pt x="1092650" y="562693"/>
                  <a:pt x="1231903" y="613682"/>
                </a:cubicBezTo>
                <a:cubicBezTo>
                  <a:pt x="1368099" y="663381"/>
                  <a:pt x="1823141" y="686561"/>
                  <a:pt x="1911736" y="685084"/>
                </a:cubicBezTo>
                <a:cubicBezTo>
                  <a:pt x="2024994" y="682992"/>
                  <a:pt x="2291986" y="655399"/>
                  <a:pt x="2564313" y="632143"/>
                </a:cubicBezTo>
                <a:cubicBezTo>
                  <a:pt x="2595089" y="629364"/>
                  <a:pt x="2625288" y="626893"/>
                  <a:pt x="2657304" y="624913"/>
                </a:cubicBezTo>
                <a:cubicBezTo>
                  <a:pt x="3564401" y="568191"/>
                  <a:pt x="4203594" y="276765"/>
                  <a:pt x="4235818" y="259339"/>
                </a:cubicBezTo>
                <a:cubicBezTo>
                  <a:pt x="4287616" y="231474"/>
                  <a:pt x="4460006" y="176429"/>
                  <a:pt x="4460331" y="176864"/>
                </a:cubicBezTo>
                <a:cubicBezTo>
                  <a:pt x="4464175" y="181144"/>
                  <a:pt x="4483735" y="184529"/>
                  <a:pt x="4499578" y="186791"/>
                </a:cubicBezTo>
                <a:lnTo>
                  <a:pt x="4514640" y="188841"/>
                </a:lnTo>
                <a:lnTo>
                  <a:pt x="4516523" y="189988"/>
                </a:lnTo>
                <a:cubicBezTo>
                  <a:pt x="4522035" y="190091"/>
                  <a:pt x="4521760" y="189857"/>
                  <a:pt x="4518126" y="189316"/>
                </a:cubicBezTo>
                <a:lnTo>
                  <a:pt x="4514640" y="188841"/>
                </a:lnTo>
                <a:lnTo>
                  <a:pt x="4511569" y="186970"/>
                </a:lnTo>
                <a:cubicBezTo>
                  <a:pt x="4510788" y="185226"/>
                  <a:pt x="4510719" y="182981"/>
                  <a:pt x="4510888" y="180943"/>
                </a:cubicBezTo>
                <a:cubicBezTo>
                  <a:pt x="4511690" y="170169"/>
                  <a:pt x="4517648" y="160906"/>
                  <a:pt x="4531865" y="155151"/>
                </a:cubicBezTo>
                <a:cubicBezTo>
                  <a:pt x="4545507" y="149703"/>
                  <a:pt x="4559473" y="144689"/>
                  <a:pt x="4573441" y="139676"/>
                </a:cubicBezTo>
                <a:cubicBezTo>
                  <a:pt x="4585075" y="135420"/>
                  <a:pt x="4593048" y="134454"/>
                  <a:pt x="4594964" y="145847"/>
                </a:cubicBezTo>
                <a:cubicBezTo>
                  <a:pt x="4596879" y="157242"/>
                  <a:pt x="4613452" y="160454"/>
                  <a:pt x="4623059" y="152410"/>
                </a:cubicBezTo>
                <a:cubicBezTo>
                  <a:pt x="4660632" y="120811"/>
                  <a:pt x="4705757" y="95654"/>
                  <a:pt x="4748356" y="68192"/>
                </a:cubicBezTo>
                <a:cubicBezTo>
                  <a:pt x="4778098" y="49168"/>
                  <a:pt x="4809406" y="31378"/>
                  <a:pt x="4833812" y="8017"/>
                </a:cubicBezTo>
                <a:cubicBezTo>
                  <a:pt x="4838299" y="3678"/>
                  <a:pt x="4842399" y="-2039"/>
                  <a:pt x="4850908" y="727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0705" y="685801"/>
            <a:ext cx="2621145" cy="5491162"/>
          </a:xfrm>
        </p:spPr>
        <p:txBody>
          <a:bodyPr>
            <a:normAutofit/>
          </a:bodyPr>
          <a:lstStyle/>
          <a:p>
            <a:r>
              <a:rPr lang="tr-TR"/>
              <a:t>Ethical Hacking'e Giriş</a:t>
            </a:r>
          </a:p>
        </p:txBody>
      </p:sp>
      <p:graphicFrame>
        <p:nvGraphicFramePr>
          <p:cNvPr id="15" name="Content Placeholder 2">
            <a:extLst>
              <a:ext uri="{FF2B5EF4-FFF2-40B4-BE49-F238E27FC236}">
                <a16:creationId xmlns:a16="http://schemas.microsoft.com/office/drawing/2014/main" id="{DDF9B903-5167-F2DF-0D34-1D0E2C068C7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19798876"/>
              </p:ext>
            </p:extLst>
          </p:nvPr>
        </p:nvGraphicFramePr>
        <p:xfrm>
          <a:off x="3526910" y="838199"/>
          <a:ext cx="4988440" cy="53387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E442304-DDBD-4F7B-8017-36BCC863F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6250" y="640823"/>
            <a:ext cx="2563994" cy="5583148"/>
          </a:xfrm>
        </p:spPr>
        <p:txBody>
          <a:bodyPr anchor="ctr">
            <a:normAutofit/>
          </a:bodyPr>
          <a:lstStyle/>
          <a:p>
            <a:r>
              <a:rPr lang="tr-TR" sz="4700"/>
              <a:t>Siyah, Beyaz ve Gri Şapkalı Hackerlar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5E107275-3853-46FD-A241-DE4355A426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44313" y="3465005"/>
            <a:ext cx="5410200" cy="13716"/>
          </a:xfrm>
          <a:custGeom>
            <a:avLst/>
            <a:gdLst>
              <a:gd name="connsiteX0" fmla="*/ 0 w 5410200"/>
              <a:gd name="connsiteY0" fmla="*/ 0 h 13716"/>
              <a:gd name="connsiteX1" fmla="*/ 568071 w 5410200"/>
              <a:gd name="connsiteY1" fmla="*/ 0 h 13716"/>
              <a:gd name="connsiteX2" fmla="*/ 1298448 w 5410200"/>
              <a:gd name="connsiteY2" fmla="*/ 0 h 13716"/>
              <a:gd name="connsiteX3" fmla="*/ 1920621 w 5410200"/>
              <a:gd name="connsiteY3" fmla="*/ 0 h 13716"/>
              <a:gd name="connsiteX4" fmla="*/ 2488692 w 5410200"/>
              <a:gd name="connsiteY4" fmla="*/ 0 h 13716"/>
              <a:gd name="connsiteX5" fmla="*/ 3219069 w 5410200"/>
              <a:gd name="connsiteY5" fmla="*/ 0 h 13716"/>
              <a:gd name="connsiteX6" fmla="*/ 3895344 w 5410200"/>
              <a:gd name="connsiteY6" fmla="*/ 0 h 13716"/>
              <a:gd name="connsiteX7" fmla="*/ 4571619 w 5410200"/>
              <a:gd name="connsiteY7" fmla="*/ 0 h 13716"/>
              <a:gd name="connsiteX8" fmla="*/ 5410200 w 5410200"/>
              <a:gd name="connsiteY8" fmla="*/ 0 h 13716"/>
              <a:gd name="connsiteX9" fmla="*/ 5410200 w 5410200"/>
              <a:gd name="connsiteY9" fmla="*/ 13716 h 13716"/>
              <a:gd name="connsiteX10" fmla="*/ 4842129 w 5410200"/>
              <a:gd name="connsiteY10" fmla="*/ 13716 h 13716"/>
              <a:gd name="connsiteX11" fmla="*/ 4328160 w 5410200"/>
              <a:gd name="connsiteY11" fmla="*/ 13716 h 13716"/>
              <a:gd name="connsiteX12" fmla="*/ 3597783 w 5410200"/>
              <a:gd name="connsiteY12" fmla="*/ 13716 h 13716"/>
              <a:gd name="connsiteX13" fmla="*/ 3029712 w 5410200"/>
              <a:gd name="connsiteY13" fmla="*/ 13716 h 13716"/>
              <a:gd name="connsiteX14" fmla="*/ 2299335 w 5410200"/>
              <a:gd name="connsiteY14" fmla="*/ 13716 h 13716"/>
              <a:gd name="connsiteX15" fmla="*/ 1514856 w 5410200"/>
              <a:gd name="connsiteY15" fmla="*/ 13716 h 13716"/>
              <a:gd name="connsiteX16" fmla="*/ 892683 w 5410200"/>
              <a:gd name="connsiteY16" fmla="*/ 13716 h 13716"/>
              <a:gd name="connsiteX17" fmla="*/ 0 w 5410200"/>
              <a:gd name="connsiteY17" fmla="*/ 13716 h 13716"/>
              <a:gd name="connsiteX18" fmla="*/ 0 w 5410200"/>
              <a:gd name="connsiteY18" fmla="*/ 0 h 1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3716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09587" y="2854"/>
                  <a:pt x="5409791" y="9451"/>
                  <a:pt x="5410200" y="13716"/>
                </a:cubicBezTo>
                <a:cubicBezTo>
                  <a:pt x="5139060" y="2179"/>
                  <a:pt x="5121593" y="26463"/>
                  <a:pt x="4842129" y="13716"/>
                </a:cubicBezTo>
                <a:cubicBezTo>
                  <a:pt x="4562665" y="969"/>
                  <a:pt x="4448273" y="4915"/>
                  <a:pt x="4328160" y="13716"/>
                </a:cubicBezTo>
                <a:cubicBezTo>
                  <a:pt x="4208047" y="22517"/>
                  <a:pt x="3760936" y="17995"/>
                  <a:pt x="3597783" y="13716"/>
                </a:cubicBezTo>
                <a:cubicBezTo>
                  <a:pt x="3434630" y="9437"/>
                  <a:pt x="3299718" y="28641"/>
                  <a:pt x="3029712" y="13716"/>
                </a:cubicBezTo>
                <a:cubicBezTo>
                  <a:pt x="2759706" y="-1209"/>
                  <a:pt x="2640159" y="22822"/>
                  <a:pt x="2299335" y="13716"/>
                </a:cubicBezTo>
                <a:cubicBezTo>
                  <a:pt x="1958511" y="4610"/>
                  <a:pt x="1801186" y="24413"/>
                  <a:pt x="1514856" y="13716"/>
                </a:cubicBezTo>
                <a:cubicBezTo>
                  <a:pt x="1228526" y="3019"/>
                  <a:pt x="1063509" y="-9877"/>
                  <a:pt x="892683" y="13716"/>
                </a:cubicBezTo>
                <a:cubicBezTo>
                  <a:pt x="721857" y="37309"/>
                  <a:pt x="186945" y="-25469"/>
                  <a:pt x="0" y="13716"/>
                </a:cubicBezTo>
                <a:cubicBezTo>
                  <a:pt x="-342" y="9537"/>
                  <a:pt x="-97" y="6817"/>
                  <a:pt x="0" y="0"/>
                </a:cubicBezTo>
                <a:close/>
              </a:path>
              <a:path w="5410200" h="13716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10660" y="2787"/>
                  <a:pt x="5410166" y="9748"/>
                  <a:pt x="5410200" y="13716"/>
                </a:cubicBezTo>
                <a:cubicBezTo>
                  <a:pt x="5163327" y="36922"/>
                  <a:pt x="5008749" y="6121"/>
                  <a:pt x="4842129" y="13716"/>
                </a:cubicBezTo>
                <a:cubicBezTo>
                  <a:pt x="4675509" y="21311"/>
                  <a:pt x="4433401" y="-5187"/>
                  <a:pt x="4165854" y="13716"/>
                </a:cubicBezTo>
                <a:cubicBezTo>
                  <a:pt x="3898308" y="32619"/>
                  <a:pt x="3809032" y="-13282"/>
                  <a:pt x="3543681" y="13716"/>
                </a:cubicBezTo>
                <a:cubicBezTo>
                  <a:pt x="3278330" y="40714"/>
                  <a:pt x="3073876" y="-20489"/>
                  <a:pt x="2759202" y="13716"/>
                </a:cubicBezTo>
                <a:cubicBezTo>
                  <a:pt x="2444528" y="47921"/>
                  <a:pt x="2204144" y="-1200"/>
                  <a:pt x="1974723" y="13716"/>
                </a:cubicBezTo>
                <a:cubicBezTo>
                  <a:pt x="1745302" y="28632"/>
                  <a:pt x="1602335" y="26918"/>
                  <a:pt x="1406652" y="13716"/>
                </a:cubicBezTo>
                <a:cubicBezTo>
                  <a:pt x="1210969" y="514"/>
                  <a:pt x="923948" y="-1411"/>
                  <a:pt x="730377" y="13716"/>
                </a:cubicBezTo>
                <a:cubicBezTo>
                  <a:pt x="536806" y="28843"/>
                  <a:pt x="336496" y="-4713"/>
                  <a:pt x="0" y="13716"/>
                </a:cubicBezTo>
                <a:cubicBezTo>
                  <a:pt x="-535" y="9547"/>
                  <a:pt x="488" y="451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6ADB255-A353-1E8B-B584-72EFB328F2A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733483"/>
              </p:ext>
            </p:extLst>
          </p:nvPr>
        </p:nvGraphicFramePr>
        <p:xfrm>
          <a:off x="3486013" y="640822"/>
          <a:ext cx="5175384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8DED6BC-9A3E-48D4-AD7C-A56D63F547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6B6E033A-DB2E-49B8-B600-B38E0C280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9926" y="1371600"/>
            <a:ext cx="3396984" cy="3589977"/>
          </a:xfrm>
          <a:custGeom>
            <a:avLst/>
            <a:gdLst>
              <a:gd name="connsiteX0" fmla="*/ 5462602 w 5470628"/>
              <a:gd name="connsiteY0" fmla="*/ 1413608 h 3193741"/>
              <a:gd name="connsiteX1" fmla="*/ 5465724 w 5470628"/>
              <a:gd name="connsiteY1" fmla="*/ 1421881 h 3193741"/>
              <a:gd name="connsiteX2" fmla="*/ 5465025 w 5470628"/>
              <a:gd name="connsiteY2" fmla="*/ 1466556 h 3193741"/>
              <a:gd name="connsiteX3" fmla="*/ 5463208 w 5470628"/>
              <a:gd name="connsiteY3" fmla="*/ 1466226 h 3193741"/>
              <a:gd name="connsiteX4" fmla="*/ 5463242 w 5470628"/>
              <a:gd name="connsiteY4" fmla="*/ 1451866 h 3193741"/>
              <a:gd name="connsiteX5" fmla="*/ 5462894 w 5470628"/>
              <a:gd name="connsiteY5" fmla="*/ 1423194 h 3193741"/>
              <a:gd name="connsiteX6" fmla="*/ 5461417 w 5470628"/>
              <a:gd name="connsiteY6" fmla="*/ 1391849 h 3193741"/>
              <a:gd name="connsiteX7" fmla="*/ 5462246 w 5470628"/>
              <a:gd name="connsiteY7" fmla="*/ 1401944 h 3193741"/>
              <a:gd name="connsiteX8" fmla="*/ 5462602 w 5470628"/>
              <a:gd name="connsiteY8" fmla="*/ 1413608 h 3193741"/>
              <a:gd name="connsiteX9" fmla="*/ 5459078 w 5470628"/>
              <a:gd name="connsiteY9" fmla="*/ 1404268 h 3193741"/>
              <a:gd name="connsiteX10" fmla="*/ 5460137 w 5470628"/>
              <a:gd name="connsiteY10" fmla="*/ 1393780 h 3193741"/>
              <a:gd name="connsiteX11" fmla="*/ 5461417 w 5470628"/>
              <a:gd name="connsiteY11" fmla="*/ 1391849 h 3193741"/>
              <a:gd name="connsiteX12" fmla="*/ 614271 w 5470628"/>
              <a:gd name="connsiteY12" fmla="*/ 1052206 h 3193741"/>
              <a:gd name="connsiteX13" fmla="*/ 611497 w 5470628"/>
              <a:gd name="connsiteY13" fmla="*/ 1055389 h 3193741"/>
              <a:gd name="connsiteX14" fmla="*/ 630277 w 5470628"/>
              <a:gd name="connsiteY14" fmla="*/ 1065215 h 3193741"/>
              <a:gd name="connsiteX15" fmla="*/ 651856 w 5470628"/>
              <a:gd name="connsiteY15" fmla="*/ 1067584 h 3193741"/>
              <a:gd name="connsiteX16" fmla="*/ 614271 w 5470628"/>
              <a:gd name="connsiteY16" fmla="*/ 1052206 h 3193741"/>
              <a:gd name="connsiteX17" fmla="*/ 810628 w 5470628"/>
              <a:gd name="connsiteY17" fmla="*/ 695550 h 3193741"/>
              <a:gd name="connsiteX18" fmla="*/ 1033084 w 5470628"/>
              <a:gd name="connsiteY18" fmla="*/ 791270 h 3193741"/>
              <a:gd name="connsiteX19" fmla="*/ 1036153 w 5470628"/>
              <a:gd name="connsiteY19" fmla="*/ 788050 h 3193741"/>
              <a:gd name="connsiteX20" fmla="*/ 810628 w 5470628"/>
              <a:gd name="connsiteY20" fmla="*/ 695550 h 3193741"/>
              <a:gd name="connsiteX21" fmla="*/ 4850908 w 5470628"/>
              <a:gd name="connsiteY21" fmla="*/ 727 h 3193741"/>
              <a:gd name="connsiteX22" fmla="*/ 4858584 w 5470628"/>
              <a:gd name="connsiteY22" fmla="*/ 13795 h 3193741"/>
              <a:gd name="connsiteX23" fmla="*/ 4843408 w 5470628"/>
              <a:gd name="connsiteY23" fmla="*/ 37224 h 3193741"/>
              <a:gd name="connsiteX24" fmla="*/ 4871062 w 5470628"/>
              <a:gd name="connsiteY24" fmla="*/ 78954 h 3193741"/>
              <a:gd name="connsiteX25" fmla="*/ 4989038 w 5470628"/>
              <a:gd name="connsiteY25" fmla="*/ 66799 h 3193741"/>
              <a:gd name="connsiteX26" fmla="*/ 5002636 w 5470628"/>
              <a:gd name="connsiteY26" fmla="*/ 79388 h 3193741"/>
              <a:gd name="connsiteX27" fmla="*/ 5008332 w 5470628"/>
              <a:gd name="connsiteY27" fmla="*/ 140859 h 3193741"/>
              <a:gd name="connsiteX28" fmla="*/ 5014326 w 5470628"/>
              <a:gd name="connsiteY28" fmla="*/ 155555 h 3193741"/>
              <a:gd name="connsiteX29" fmla="*/ 5030704 w 5470628"/>
              <a:gd name="connsiteY29" fmla="*/ 221190 h 3193741"/>
              <a:gd name="connsiteX30" fmla="*/ 5097262 w 5470628"/>
              <a:gd name="connsiteY30" fmla="*/ 317759 h 3193741"/>
              <a:gd name="connsiteX31" fmla="*/ 5165084 w 5470628"/>
              <a:gd name="connsiteY31" fmla="*/ 373367 h 3193741"/>
              <a:gd name="connsiteX32" fmla="*/ 5174137 w 5470628"/>
              <a:gd name="connsiteY32" fmla="*/ 389353 h 3193741"/>
              <a:gd name="connsiteX33" fmla="*/ 5192507 w 5470628"/>
              <a:gd name="connsiteY33" fmla="*/ 453561 h 3193741"/>
              <a:gd name="connsiteX34" fmla="*/ 5187160 w 5470628"/>
              <a:gd name="connsiteY34" fmla="*/ 467732 h 3193741"/>
              <a:gd name="connsiteX35" fmla="*/ 5160106 w 5470628"/>
              <a:gd name="connsiteY35" fmla="*/ 486904 h 3193741"/>
              <a:gd name="connsiteX36" fmla="*/ 5138948 w 5470628"/>
              <a:gd name="connsiteY36" fmla="*/ 528614 h 3193741"/>
              <a:gd name="connsiteX37" fmla="*/ 5097016 w 5470628"/>
              <a:gd name="connsiteY37" fmla="*/ 589923 h 3193741"/>
              <a:gd name="connsiteX38" fmla="*/ 5075869 w 5470628"/>
              <a:gd name="connsiteY38" fmla="*/ 608381 h 3193741"/>
              <a:gd name="connsiteX39" fmla="*/ 5093172 w 5470628"/>
              <a:gd name="connsiteY39" fmla="*/ 618385 h 3193741"/>
              <a:gd name="connsiteX40" fmla="*/ 5153518 w 5470628"/>
              <a:gd name="connsiteY40" fmla="*/ 687474 h 3193741"/>
              <a:gd name="connsiteX41" fmla="*/ 5074984 w 5470628"/>
              <a:gd name="connsiteY41" fmla="*/ 776941 h 3193741"/>
              <a:gd name="connsiteX42" fmla="*/ 5033348 w 5470628"/>
              <a:gd name="connsiteY42" fmla="*/ 805473 h 3193741"/>
              <a:gd name="connsiteX43" fmla="*/ 5116847 w 5470628"/>
              <a:gd name="connsiteY43" fmla="*/ 803426 h 3193741"/>
              <a:gd name="connsiteX44" fmla="*/ 5147902 w 5470628"/>
              <a:gd name="connsiteY44" fmla="*/ 833118 h 3193741"/>
              <a:gd name="connsiteX45" fmla="*/ 5161665 w 5470628"/>
              <a:gd name="connsiteY45" fmla="*/ 848297 h 3193741"/>
              <a:gd name="connsiteX46" fmla="*/ 5246520 w 5470628"/>
              <a:gd name="connsiteY46" fmla="*/ 942412 h 3193741"/>
              <a:gd name="connsiteX47" fmla="*/ 5235368 w 5470628"/>
              <a:gd name="connsiteY47" fmla="*/ 972946 h 3193741"/>
              <a:gd name="connsiteX48" fmla="*/ 5113739 w 5470628"/>
              <a:gd name="connsiteY48" fmla="*/ 1128845 h 3193741"/>
              <a:gd name="connsiteX49" fmla="*/ 5255034 w 5470628"/>
              <a:gd name="connsiteY49" fmla="*/ 1151117 h 3193741"/>
              <a:gd name="connsiteX50" fmla="*/ 5267513 w 5470628"/>
              <a:gd name="connsiteY50" fmla="*/ 1216275 h 3193741"/>
              <a:gd name="connsiteX51" fmla="*/ 5343113 w 5470628"/>
              <a:gd name="connsiteY51" fmla="*/ 1281854 h 3193741"/>
              <a:gd name="connsiteX52" fmla="*/ 5452014 w 5470628"/>
              <a:gd name="connsiteY52" fmla="*/ 1385543 h 3193741"/>
              <a:gd name="connsiteX53" fmla="*/ 5459078 w 5470628"/>
              <a:gd name="connsiteY53" fmla="*/ 1404268 h 3193741"/>
              <a:gd name="connsiteX54" fmla="*/ 5458838 w 5470628"/>
              <a:gd name="connsiteY54" fmla="*/ 1406644 h 3193741"/>
              <a:gd name="connsiteX55" fmla="*/ 5455752 w 5470628"/>
              <a:gd name="connsiteY55" fmla="*/ 1450751 h 3193741"/>
              <a:gd name="connsiteX56" fmla="*/ 5454594 w 5470628"/>
              <a:gd name="connsiteY56" fmla="*/ 1464662 h 3193741"/>
              <a:gd name="connsiteX57" fmla="*/ 5447215 w 5470628"/>
              <a:gd name="connsiteY57" fmla="*/ 1463321 h 3193741"/>
              <a:gd name="connsiteX58" fmla="*/ 5433934 w 5470628"/>
              <a:gd name="connsiteY58" fmla="*/ 1458428 h 3193741"/>
              <a:gd name="connsiteX59" fmla="*/ 5424276 w 5470628"/>
              <a:gd name="connsiteY59" fmla="*/ 1477014 h 3193741"/>
              <a:gd name="connsiteX60" fmla="*/ 5444628 w 5470628"/>
              <a:gd name="connsiteY60" fmla="*/ 1511562 h 3193741"/>
              <a:gd name="connsiteX61" fmla="*/ 5453752 w 5470628"/>
              <a:gd name="connsiteY61" fmla="*/ 1474786 h 3193741"/>
              <a:gd name="connsiteX62" fmla="*/ 5454594 w 5470628"/>
              <a:gd name="connsiteY62" fmla="*/ 1464662 h 3193741"/>
              <a:gd name="connsiteX63" fmla="*/ 5463208 w 5470628"/>
              <a:gd name="connsiteY63" fmla="*/ 1466226 h 3193741"/>
              <a:gd name="connsiteX64" fmla="*/ 5463164 w 5470628"/>
              <a:gd name="connsiteY64" fmla="*/ 1484226 h 3193741"/>
              <a:gd name="connsiteX65" fmla="*/ 5456160 w 5470628"/>
              <a:gd name="connsiteY65" fmla="*/ 1575885 h 3193741"/>
              <a:gd name="connsiteX66" fmla="*/ 5345636 w 5470628"/>
              <a:gd name="connsiteY66" fmla="*/ 1714543 h 3193741"/>
              <a:gd name="connsiteX67" fmla="*/ 5251319 w 5470628"/>
              <a:gd name="connsiteY67" fmla="*/ 1775792 h 3193741"/>
              <a:gd name="connsiteX68" fmla="*/ 5043512 w 5470628"/>
              <a:gd name="connsiteY68" fmla="*/ 2027305 h 3193741"/>
              <a:gd name="connsiteX69" fmla="*/ 4978144 w 5470628"/>
              <a:gd name="connsiteY69" fmla="*/ 2108535 h 3193741"/>
              <a:gd name="connsiteX70" fmla="*/ 5031476 w 5470628"/>
              <a:gd name="connsiteY70" fmla="*/ 2128173 h 3193741"/>
              <a:gd name="connsiteX71" fmla="*/ 4937389 w 5470628"/>
              <a:gd name="connsiteY71" fmla="*/ 2216441 h 3193741"/>
              <a:gd name="connsiteX72" fmla="*/ 4826122 w 5470628"/>
              <a:gd name="connsiteY72" fmla="*/ 2315331 h 3193741"/>
              <a:gd name="connsiteX73" fmla="*/ 2544647 w 5470628"/>
              <a:gd name="connsiteY73" fmla="*/ 3190975 h 3193741"/>
              <a:gd name="connsiteX74" fmla="*/ 1328257 w 5470628"/>
              <a:gd name="connsiteY74" fmla="*/ 3153006 h 3193741"/>
              <a:gd name="connsiteX75" fmla="*/ 977943 w 5470628"/>
              <a:gd name="connsiteY75" fmla="*/ 3082502 h 3193741"/>
              <a:gd name="connsiteX76" fmla="*/ 854473 w 5470628"/>
              <a:gd name="connsiteY76" fmla="*/ 2994250 h 3193741"/>
              <a:gd name="connsiteX77" fmla="*/ 811593 w 5470628"/>
              <a:gd name="connsiteY77" fmla="*/ 2970498 h 3193741"/>
              <a:gd name="connsiteX78" fmla="*/ 707024 w 5470628"/>
              <a:gd name="connsiteY78" fmla="*/ 2945439 h 3193741"/>
              <a:gd name="connsiteX79" fmla="*/ 523487 w 5470628"/>
              <a:gd name="connsiteY79" fmla="*/ 2886053 h 3193741"/>
              <a:gd name="connsiteX80" fmla="*/ 587884 w 5470628"/>
              <a:gd name="connsiteY80" fmla="*/ 2859746 h 3193741"/>
              <a:gd name="connsiteX81" fmla="*/ 779426 w 5470628"/>
              <a:gd name="connsiteY81" fmla="*/ 2885897 h 3193741"/>
              <a:gd name="connsiteX82" fmla="*/ 917288 w 5470628"/>
              <a:gd name="connsiteY82" fmla="*/ 2882248 h 3193741"/>
              <a:gd name="connsiteX83" fmla="*/ 718684 w 5470628"/>
              <a:gd name="connsiteY83" fmla="*/ 2819941 h 3193741"/>
              <a:gd name="connsiteX84" fmla="*/ 524650 w 5470628"/>
              <a:gd name="connsiteY84" fmla="*/ 2731220 h 3193741"/>
              <a:gd name="connsiteX85" fmla="*/ 670138 w 5470628"/>
              <a:gd name="connsiteY85" fmla="*/ 2735189 h 3193741"/>
              <a:gd name="connsiteX86" fmla="*/ 675382 w 5470628"/>
              <a:gd name="connsiteY86" fmla="*/ 2719369 h 3193741"/>
              <a:gd name="connsiteX87" fmla="*/ 542021 w 5470628"/>
              <a:gd name="connsiteY87" fmla="*/ 2601946 h 3193741"/>
              <a:gd name="connsiteX88" fmla="*/ 476895 w 5470628"/>
              <a:gd name="connsiteY88" fmla="*/ 2555976 h 3193741"/>
              <a:gd name="connsiteX89" fmla="*/ 188751 w 5470628"/>
              <a:gd name="connsiteY89" fmla="*/ 2428830 h 3193741"/>
              <a:gd name="connsiteX90" fmla="*/ 456762 w 5470628"/>
              <a:gd name="connsiteY90" fmla="*/ 2468731 h 3193741"/>
              <a:gd name="connsiteX91" fmla="*/ 174514 w 5470628"/>
              <a:gd name="connsiteY91" fmla="*/ 2345378 h 3193741"/>
              <a:gd name="connsiteX92" fmla="*/ 38827 w 5470628"/>
              <a:gd name="connsiteY92" fmla="*/ 2303685 h 3193741"/>
              <a:gd name="connsiteX93" fmla="*/ 3281 w 5470628"/>
              <a:gd name="connsiteY93" fmla="*/ 2273587 h 3193741"/>
              <a:gd name="connsiteX94" fmla="*/ 61590 w 5470628"/>
              <a:gd name="connsiteY94" fmla="*/ 2259170 h 3193741"/>
              <a:gd name="connsiteX95" fmla="*/ 242291 w 5470628"/>
              <a:gd name="connsiteY95" fmla="*/ 2250569 h 3193741"/>
              <a:gd name="connsiteX96" fmla="*/ 13205 w 5470628"/>
              <a:gd name="connsiteY96" fmla="*/ 2172263 h 3193741"/>
              <a:gd name="connsiteX97" fmla="*/ 180810 w 5470628"/>
              <a:gd name="connsiteY97" fmla="*/ 2168333 h 3193741"/>
              <a:gd name="connsiteX98" fmla="*/ 226020 w 5470628"/>
              <a:gd name="connsiteY98" fmla="*/ 2121100 h 3193741"/>
              <a:gd name="connsiteX99" fmla="*/ 299145 w 5470628"/>
              <a:gd name="connsiteY99" fmla="*/ 2044862 h 3193741"/>
              <a:gd name="connsiteX100" fmla="*/ 350236 w 5470628"/>
              <a:gd name="connsiteY100" fmla="*/ 2001187 h 3193741"/>
              <a:gd name="connsiteX101" fmla="*/ 365223 w 5470628"/>
              <a:gd name="connsiteY101" fmla="*/ 1881218 h 3193741"/>
              <a:gd name="connsiteX102" fmla="*/ 310707 w 5470628"/>
              <a:gd name="connsiteY102" fmla="*/ 1758752 h 3193741"/>
              <a:gd name="connsiteX103" fmla="*/ 181659 w 5470628"/>
              <a:gd name="connsiteY103" fmla="*/ 1709137 h 3193741"/>
              <a:gd name="connsiteX104" fmla="*/ 213063 w 5470628"/>
              <a:gd name="connsiteY104" fmla="*/ 1632021 h 3193741"/>
              <a:gd name="connsiteX105" fmla="*/ 481390 w 5470628"/>
              <a:gd name="connsiteY105" fmla="*/ 1644125 h 3193741"/>
              <a:gd name="connsiteX106" fmla="*/ 68930 w 5470628"/>
              <a:gd name="connsiteY106" fmla="*/ 1457537 h 3193741"/>
              <a:gd name="connsiteX107" fmla="*/ 135138 w 5470628"/>
              <a:gd name="connsiteY107" fmla="*/ 1440976 h 3193741"/>
              <a:gd name="connsiteX108" fmla="*/ 131611 w 5470628"/>
              <a:gd name="connsiteY108" fmla="*/ 1427642 h 3193741"/>
              <a:gd name="connsiteX109" fmla="*/ 130443 w 5470628"/>
              <a:gd name="connsiteY109" fmla="*/ 1343795 h 3193741"/>
              <a:gd name="connsiteX110" fmla="*/ 138930 w 5470628"/>
              <a:gd name="connsiteY110" fmla="*/ 1304094 h 3193741"/>
              <a:gd name="connsiteX111" fmla="*/ 118409 w 5470628"/>
              <a:gd name="connsiteY111" fmla="*/ 1262212 h 3193741"/>
              <a:gd name="connsiteX112" fmla="*/ 421410 w 5470628"/>
              <a:gd name="connsiteY112" fmla="*/ 1304757 h 3193741"/>
              <a:gd name="connsiteX113" fmla="*/ 655702 w 5470628"/>
              <a:gd name="connsiteY113" fmla="*/ 1291801 h 3193741"/>
              <a:gd name="connsiteX114" fmla="*/ 648299 w 5470628"/>
              <a:gd name="connsiteY114" fmla="*/ 1287715 h 3193741"/>
              <a:gd name="connsiteX115" fmla="*/ 531027 w 5470628"/>
              <a:gd name="connsiteY115" fmla="*/ 1193967 h 3193741"/>
              <a:gd name="connsiteX116" fmla="*/ 526433 w 5470628"/>
              <a:gd name="connsiteY116" fmla="*/ 1191913 h 3193741"/>
              <a:gd name="connsiteX117" fmla="*/ 504666 w 5470628"/>
              <a:gd name="connsiteY117" fmla="*/ 1177230 h 3193741"/>
              <a:gd name="connsiteX118" fmla="*/ 482307 w 5470628"/>
              <a:gd name="connsiteY118" fmla="*/ 1162618 h 3193741"/>
              <a:gd name="connsiteX119" fmla="*/ 479029 w 5470628"/>
              <a:gd name="connsiteY119" fmla="*/ 1162540 h 3193741"/>
              <a:gd name="connsiteX120" fmla="*/ 447663 w 5470628"/>
              <a:gd name="connsiteY120" fmla="*/ 1132649 h 3193741"/>
              <a:gd name="connsiteX121" fmla="*/ 438547 w 5470628"/>
              <a:gd name="connsiteY121" fmla="*/ 1110977 h 3193741"/>
              <a:gd name="connsiteX122" fmla="*/ 405343 w 5470628"/>
              <a:gd name="connsiteY122" fmla="*/ 1089612 h 3193741"/>
              <a:gd name="connsiteX123" fmla="*/ 371373 w 5470628"/>
              <a:gd name="connsiteY123" fmla="*/ 1070238 h 3193741"/>
              <a:gd name="connsiteX124" fmla="*/ 290358 w 5470628"/>
              <a:gd name="connsiteY124" fmla="*/ 1059884 h 3193741"/>
              <a:gd name="connsiteX125" fmla="*/ 235140 w 5470628"/>
              <a:gd name="connsiteY125" fmla="*/ 1029322 h 3193741"/>
              <a:gd name="connsiteX126" fmla="*/ 300494 w 5470628"/>
              <a:gd name="connsiteY126" fmla="*/ 1032083 h 3193741"/>
              <a:gd name="connsiteX127" fmla="*/ 239661 w 5470628"/>
              <a:gd name="connsiteY127" fmla="*/ 997457 h 3193741"/>
              <a:gd name="connsiteX128" fmla="*/ 204788 w 5470628"/>
              <a:gd name="connsiteY128" fmla="*/ 959211 h 3193741"/>
              <a:gd name="connsiteX129" fmla="*/ 207583 w 5470628"/>
              <a:gd name="connsiteY129" fmla="*/ 947009 h 3193741"/>
              <a:gd name="connsiteX130" fmla="*/ 223061 w 5470628"/>
              <a:gd name="connsiteY130" fmla="*/ 947033 h 3193741"/>
              <a:gd name="connsiteX131" fmla="*/ 280015 w 5470628"/>
              <a:gd name="connsiteY131" fmla="*/ 972164 h 3193741"/>
              <a:gd name="connsiteX132" fmla="*/ 353948 w 5470628"/>
              <a:gd name="connsiteY132" fmla="*/ 1006865 h 3193741"/>
              <a:gd name="connsiteX133" fmla="*/ 240466 w 5470628"/>
              <a:gd name="connsiteY133" fmla="*/ 939943 h 3193741"/>
              <a:gd name="connsiteX134" fmla="*/ 158812 w 5470628"/>
              <a:gd name="connsiteY134" fmla="*/ 891467 h 3193741"/>
              <a:gd name="connsiteX135" fmla="*/ 139551 w 5470628"/>
              <a:gd name="connsiteY135" fmla="*/ 855364 h 3193741"/>
              <a:gd name="connsiteX136" fmla="*/ 145731 w 5470628"/>
              <a:gd name="connsiteY136" fmla="*/ 844888 h 3193741"/>
              <a:gd name="connsiteX137" fmla="*/ 158154 w 5470628"/>
              <a:gd name="connsiteY137" fmla="*/ 848366 h 3193741"/>
              <a:gd name="connsiteX138" fmla="*/ 169370 w 5470628"/>
              <a:gd name="connsiteY138" fmla="*/ 856260 h 3193741"/>
              <a:gd name="connsiteX139" fmla="*/ 288295 w 5470628"/>
              <a:gd name="connsiteY139" fmla="*/ 915169 h 3193741"/>
              <a:gd name="connsiteX140" fmla="*/ 462694 w 5470628"/>
              <a:gd name="connsiteY140" fmla="*/ 994643 h 3193741"/>
              <a:gd name="connsiteX141" fmla="*/ 531910 w 5470628"/>
              <a:gd name="connsiteY141" fmla="*/ 1006664 h 3193741"/>
              <a:gd name="connsiteX142" fmla="*/ 333940 w 5470628"/>
              <a:gd name="connsiteY142" fmla="*/ 893507 h 3193741"/>
              <a:gd name="connsiteX143" fmla="*/ 181443 w 5470628"/>
              <a:gd name="connsiteY143" fmla="*/ 746608 h 3193741"/>
              <a:gd name="connsiteX144" fmla="*/ 162678 w 5470628"/>
              <a:gd name="connsiteY144" fmla="*/ 737018 h 3193741"/>
              <a:gd name="connsiteX145" fmla="*/ 156307 w 5470628"/>
              <a:gd name="connsiteY145" fmla="*/ 730435 h 3193741"/>
              <a:gd name="connsiteX146" fmla="*/ 117227 w 5470628"/>
              <a:gd name="connsiteY146" fmla="*/ 677515 h 3193741"/>
              <a:gd name="connsiteX147" fmla="*/ 113655 w 5470628"/>
              <a:gd name="connsiteY147" fmla="*/ 663474 h 3193741"/>
              <a:gd name="connsiteX148" fmla="*/ 115226 w 5470628"/>
              <a:gd name="connsiteY148" fmla="*/ 636712 h 3193741"/>
              <a:gd name="connsiteX149" fmla="*/ 105067 w 5470628"/>
              <a:gd name="connsiteY149" fmla="*/ 622046 h 3193741"/>
              <a:gd name="connsiteX150" fmla="*/ 104113 w 5470628"/>
              <a:gd name="connsiteY150" fmla="*/ 611722 h 3193741"/>
              <a:gd name="connsiteX151" fmla="*/ 118895 w 5470628"/>
              <a:gd name="connsiteY151" fmla="*/ 610169 h 3193741"/>
              <a:gd name="connsiteX152" fmla="*/ 163095 w 5470628"/>
              <a:gd name="connsiteY152" fmla="*/ 640642 h 3193741"/>
              <a:gd name="connsiteX153" fmla="*/ 185766 w 5470628"/>
              <a:gd name="connsiteY153" fmla="*/ 641454 h 3193741"/>
              <a:gd name="connsiteX154" fmla="*/ 212892 w 5470628"/>
              <a:gd name="connsiteY154" fmla="*/ 637457 h 3193741"/>
              <a:gd name="connsiteX155" fmla="*/ 223932 w 5470628"/>
              <a:gd name="connsiteY155" fmla="*/ 647271 h 3193741"/>
              <a:gd name="connsiteX156" fmla="*/ 287167 w 5470628"/>
              <a:gd name="connsiteY156" fmla="*/ 691571 h 3193741"/>
              <a:gd name="connsiteX157" fmla="*/ 330380 w 5470628"/>
              <a:gd name="connsiteY157" fmla="*/ 692506 h 3193741"/>
              <a:gd name="connsiteX158" fmla="*/ 296172 w 5470628"/>
              <a:gd name="connsiteY158" fmla="*/ 688108 h 3193741"/>
              <a:gd name="connsiteX159" fmla="*/ 286974 w 5470628"/>
              <a:gd name="connsiteY159" fmla="*/ 674512 h 3193741"/>
              <a:gd name="connsiteX160" fmla="*/ 286166 w 5470628"/>
              <a:gd name="connsiteY160" fmla="*/ 661798 h 3193741"/>
              <a:gd name="connsiteX161" fmla="*/ 236268 w 5470628"/>
              <a:gd name="connsiteY161" fmla="*/ 635338 h 3193741"/>
              <a:gd name="connsiteX162" fmla="*/ 231734 w 5470628"/>
              <a:gd name="connsiteY162" fmla="*/ 634225 h 3193741"/>
              <a:gd name="connsiteX163" fmla="*/ 221253 w 5470628"/>
              <a:gd name="connsiteY163" fmla="*/ 623870 h 3193741"/>
              <a:gd name="connsiteX164" fmla="*/ 237564 w 5470628"/>
              <a:gd name="connsiteY164" fmla="*/ 613590 h 3193741"/>
              <a:gd name="connsiteX165" fmla="*/ 282259 w 5470628"/>
              <a:gd name="connsiteY165" fmla="*/ 619091 h 3193741"/>
              <a:gd name="connsiteX166" fmla="*/ 370630 w 5470628"/>
              <a:gd name="connsiteY166" fmla="*/ 665566 h 3193741"/>
              <a:gd name="connsiteX167" fmla="*/ 498017 w 5470628"/>
              <a:gd name="connsiteY167" fmla="*/ 740532 h 3193741"/>
              <a:gd name="connsiteX168" fmla="*/ 918036 w 5470628"/>
              <a:gd name="connsiteY168" fmla="*/ 924307 h 3193741"/>
              <a:gd name="connsiteX169" fmla="*/ 1079304 w 5470628"/>
              <a:gd name="connsiteY169" fmla="*/ 984494 h 3193741"/>
              <a:gd name="connsiteX170" fmla="*/ 1079935 w 5470628"/>
              <a:gd name="connsiteY170" fmla="*/ 980383 h 3193741"/>
              <a:gd name="connsiteX171" fmla="*/ 1079695 w 5470628"/>
              <a:gd name="connsiteY171" fmla="*/ 976616 h 3193741"/>
              <a:gd name="connsiteX172" fmla="*/ 966178 w 5470628"/>
              <a:gd name="connsiteY172" fmla="*/ 937219 h 3193741"/>
              <a:gd name="connsiteX173" fmla="*/ 720106 w 5470628"/>
              <a:gd name="connsiteY173" fmla="*/ 807112 h 3193741"/>
              <a:gd name="connsiteX174" fmla="*/ 698823 w 5470628"/>
              <a:gd name="connsiteY174" fmla="*/ 804708 h 3193741"/>
              <a:gd name="connsiteX175" fmla="*/ 664513 w 5470628"/>
              <a:gd name="connsiteY175" fmla="*/ 784663 h 3193741"/>
              <a:gd name="connsiteX176" fmla="*/ 660380 w 5470628"/>
              <a:gd name="connsiteY176" fmla="*/ 771165 h 3193741"/>
              <a:gd name="connsiteX177" fmla="*/ 584959 w 5470628"/>
              <a:gd name="connsiteY177" fmla="*/ 722409 h 3193741"/>
              <a:gd name="connsiteX178" fmla="*/ 435649 w 5470628"/>
              <a:gd name="connsiteY178" fmla="*/ 639659 h 3193741"/>
              <a:gd name="connsiteX179" fmla="*/ 404944 w 5470628"/>
              <a:gd name="connsiteY179" fmla="*/ 606128 h 3193741"/>
              <a:gd name="connsiteX180" fmla="*/ 408476 w 5470628"/>
              <a:gd name="connsiteY180" fmla="*/ 591466 h 3193741"/>
              <a:gd name="connsiteX181" fmla="*/ 425225 w 5470628"/>
              <a:gd name="connsiteY181" fmla="*/ 592759 h 3193741"/>
              <a:gd name="connsiteX182" fmla="*/ 487115 w 5470628"/>
              <a:gd name="connsiteY182" fmla="*/ 620614 h 3193741"/>
              <a:gd name="connsiteX183" fmla="*/ 550277 w 5470628"/>
              <a:gd name="connsiteY183" fmla="*/ 649738 h 3193741"/>
              <a:gd name="connsiteX184" fmla="*/ 544421 w 5470628"/>
              <a:gd name="connsiteY184" fmla="*/ 641907 h 3193741"/>
              <a:gd name="connsiteX185" fmla="*/ 431905 w 5470628"/>
              <a:gd name="connsiteY185" fmla="*/ 580799 h 3193741"/>
              <a:gd name="connsiteX186" fmla="*/ 351177 w 5470628"/>
              <a:gd name="connsiteY186" fmla="*/ 528177 h 3193741"/>
              <a:gd name="connsiteX187" fmla="*/ 339749 w 5470628"/>
              <a:gd name="connsiteY187" fmla="*/ 498244 h 3193741"/>
              <a:gd name="connsiteX188" fmla="*/ 346313 w 5470628"/>
              <a:gd name="connsiteY188" fmla="*/ 489145 h 3193741"/>
              <a:gd name="connsiteX189" fmla="*/ 356579 w 5470628"/>
              <a:gd name="connsiteY189" fmla="*/ 491460 h 3193741"/>
              <a:gd name="connsiteX190" fmla="*/ 371505 w 5470628"/>
              <a:gd name="connsiteY190" fmla="*/ 501516 h 3193741"/>
              <a:gd name="connsiteX191" fmla="*/ 476275 w 5470628"/>
              <a:gd name="connsiteY191" fmla="*/ 553122 h 3193741"/>
              <a:gd name="connsiteX192" fmla="*/ 649952 w 5470628"/>
              <a:gd name="connsiteY192" fmla="*/ 635294 h 3193741"/>
              <a:gd name="connsiteX193" fmla="*/ 727161 w 5470628"/>
              <a:gd name="connsiteY193" fmla="*/ 651328 h 3193741"/>
              <a:gd name="connsiteX194" fmla="*/ 722417 w 5470628"/>
              <a:gd name="connsiteY194" fmla="*/ 646921 h 3193741"/>
              <a:gd name="connsiteX195" fmla="*/ 546079 w 5470628"/>
              <a:gd name="connsiteY195" fmla="*/ 546328 h 3193741"/>
              <a:gd name="connsiteX196" fmla="*/ 378182 w 5470628"/>
              <a:gd name="connsiteY196" fmla="*/ 386585 h 3193741"/>
              <a:gd name="connsiteX197" fmla="*/ 370158 w 5470628"/>
              <a:gd name="connsiteY197" fmla="*/ 382100 h 3193741"/>
              <a:gd name="connsiteX198" fmla="*/ 357861 w 5470628"/>
              <a:gd name="connsiteY198" fmla="*/ 371252 h 3193741"/>
              <a:gd name="connsiteX199" fmla="*/ 331313 w 5470628"/>
              <a:gd name="connsiteY199" fmla="*/ 328203 h 3193741"/>
              <a:gd name="connsiteX200" fmla="*/ 319354 w 5470628"/>
              <a:gd name="connsiteY200" fmla="*/ 299282 h 3193741"/>
              <a:gd name="connsiteX201" fmla="*/ 319682 w 5470628"/>
              <a:gd name="connsiteY201" fmla="*/ 285719 h 3193741"/>
              <a:gd name="connsiteX202" fmla="*/ 306391 w 5470628"/>
              <a:gd name="connsiteY202" fmla="*/ 268585 h 3193741"/>
              <a:gd name="connsiteX203" fmla="*/ 303294 w 5470628"/>
              <a:gd name="connsiteY203" fmla="*/ 257334 h 3193741"/>
              <a:gd name="connsiteX204" fmla="*/ 319242 w 5470628"/>
              <a:gd name="connsiteY204" fmla="*/ 255403 h 3193741"/>
              <a:gd name="connsiteX205" fmla="*/ 364093 w 5470628"/>
              <a:gd name="connsiteY205" fmla="*/ 286745 h 3193741"/>
              <a:gd name="connsiteX206" fmla="*/ 385301 w 5470628"/>
              <a:gd name="connsiteY206" fmla="*/ 287973 h 3193741"/>
              <a:gd name="connsiteX207" fmla="*/ 417598 w 5470628"/>
              <a:gd name="connsiteY207" fmla="*/ 285722 h 3193741"/>
              <a:gd name="connsiteX208" fmla="*/ 440155 w 5470628"/>
              <a:gd name="connsiteY208" fmla="*/ 308139 h 3193741"/>
              <a:gd name="connsiteX209" fmla="*/ 534406 w 5470628"/>
              <a:gd name="connsiteY209" fmla="*/ 339430 h 3193741"/>
              <a:gd name="connsiteX210" fmla="*/ 495633 w 5470628"/>
              <a:gd name="connsiteY210" fmla="*/ 333450 h 3193741"/>
              <a:gd name="connsiteX211" fmla="*/ 486289 w 5470628"/>
              <a:gd name="connsiteY211" fmla="*/ 322243 h 3193741"/>
              <a:gd name="connsiteX212" fmla="*/ 484000 w 5470628"/>
              <a:gd name="connsiteY212" fmla="*/ 304964 h 3193741"/>
              <a:gd name="connsiteX213" fmla="*/ 436911 w 5470628"/>
              <a:gd name="connsiteY213" fmla="*/ 280536 h 3193741"/>
              <a:gd name="connsiteX214" fmla="*/ 426865 w 5470628"/>
              <a:gd name="connsiteY214" fmla="*/ 277007 h 3193741"/>
              <a:gd name="connsiteX215" fmla="*/ 420654 w 5470628"/>
              <a:gd name="connsiteY215" fmla="*/ 268269 h 3193741"/>
              <a:gd name="connsiteX216" fmla="*/ 432329 w 5470628"/>
              <a:gd name="connsiteY216" fmla="*/ 259975 h 3193741"/>
              <a:gd name="connsiteX217" fmla="*/ 447672 w 5470628"/>
              <a:gd name="connsiteY217" fmla="*/ 257879 h 3193741"/>
              <a:gd name="connsiteX218" fmla="*/ 502242 w 5470628"/>
              <a:gd name="connsiteY218" fmla="*/ 273572 h 3193741"/>
              <a:gd name="connsiteX219" fmla="*/ 659874 w 5470628"/>
              <a:gd name="connsiteY219" fmla="*/ 365516 h 3193741"/>
              <a:gd name="connsiteX220" fmla="*/ 829177 w 5470628"/>
              <a:gd name="connsiteY220" fmla="*/ 444421 h 3193741"/>
              <a:gd name="connsiteX221" fmla="*/ 1231903 w 5470628"/>
              <a:gd name="connsiteY221" fmla="*/ 613682 h 3193741"/>
              <a:gd name="connsiteX222" fmla="*/ 1911736 w 5470628"/>
              <a:gd name="connsiteY222" fmla="*/ 685084 h 3193741"/>
              <a:gd name="connsiteX223" fmla="*/ 2564313 w 5470628"/>
              <a:gd name="connsiteY223" fmla="*/ 632143 h 3193741"/>
              <a:gd name="connsiteX224" fmla="*/ 2657304 w 5470628"/>
              <a:gd name="connsiteY224" fmla="*/ 624913 h 3193741"/>
              <a:gd name="connsiteX225" fmla="*/ 4235818 w 5470628"/>
              <a:gd name="connsiteY225" fmla="*/ 259339 h 3193741"/>
              <a:gd name="connsiteX226" fmla="*/ 4460331 w 5470628"/>
              <a:gd name="connsiteY226" fmla="*/ 176864 h 3193741"/>
              <a:gd name="connsiteX227" fmla="*/ 4499578 w 5470628"/>
              <a:gd name="connsiteY227" fmla="*/ 186791 h 3193741"/>
              <a:gd name="connsiteX228" fmla="*/ 4514640 w 5470628"/>
              <a:gd name="connsiteY228" fmla="*/ 188841 h 3193741"/>
              <a:gd name="connsiteX229" fmla="*/ 4516523 w 5470628"/>
              <a:gd name="connsiteY229" fmla="*/ 189988 h 3193741"/>
              <a:gd name="connsiteX230" fmla="*/ 4518126 w 5470628"/>
              <a:gd name="connsiteY230" fmla="*/ 189316 h 3193741"/>
              <a:gd name="connsiteX231" fmla="*/ 4514640 w 5470628"/>
              <a:gd name="connsiteY231" fmla="*/ 188841 h 3193741"/>
              <a:gd name="connsiteX232" fmla="*/ 4511569 w 5470628"/>
              <a:gd name="connsiteY232" fmla="*/ 186970 h 3193741"/>
              <a:gd name="connsiteX233" fmla="*/ 4510888 w 5470628"/>
              <a:gd name="connsiteY233" fmla="*/ 180943 h 3193741"/>
              <a:gd name="connsiteX234" fmla="*/ 4531865 w 5470628"/>
              <a:gd name="connsiteY234" fmla="*/ 155151 h 3193741"/>
              <a:gd name="connsiteX235" fmla="*/ 4573441 w 5470628"/>
              <a:gd name="connsiteY235" fmla="*/ 139676 h 3193741"/>
              <a:gd name="connsiteX236" fmla="*/ 4594964 w 5470628"/>
              <a:gd name="connsiteY236" fmla="*/ 145847 h 3193741"/>
              <a:gd name="connsiteX237" fmla="*/ 4623059 w 5470628"/>
              <a:gd name="connsiteY237" fmla="*/ 152410 h 3193741"/>
              <a:gd name="connsiteX238" fmla="*/ 4748356 w 5470628"/>
              <a:gd name="connsiteY238" fmla="*/ 68192 h 3193741"/>
              <a:gd name="connsiteX239" fmla="*/ 4833812 w 5470628"/>
              <a:gd name="connsiteY239" fmla="*/ 8017 h 3193741"/>
              <a:gd name="connsiteX240" fmla="*/ 4850908 w 5470628"/>
              <a:gd name="connsiteY240" fmla="*/ 727 h 3193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</a:cxnLst>
            <a:rect l="l" t="t" r="r" b="b"/>
            <a:pathLst>
              <a:path w="5470628" h="3193741">
                <a:moveTo>
                  <a:pt x="5462602" y="1413608"/>
                </a:moveTo>
                <a:lnTo>
                  <a:pt x="5465724" y="1421881"/>
                </a:lnTo>
                <a:cubicBezTo>
                  <a:pt x="5472118" y="1444281"/>
                  <a:pt x="5472640" y="1461744"/>
                  <a:pt x="5465025" y="1466556"/>
                </a:cubicBezTo>
                <a:lnTo>
                  <a:pt x="5463208" y="1466226"/>
                </a:lnTo>
                <a:lnTo>
                  <a:pt x="5463242" y="1451866"/>
                </a:lnTo>
                <a:cubicBezTo>
                  <a:pt x="5463190" y="1441487"/>
                  <a:pt x="5463068" y="1431722"/>
                  <a:pt x="5462894" y="1423194"/>
                </a:cubicBezTo>
                <a:close/>
                <a:moveTo>
                  <a:pt x="5461417" y="1391849"/>
                </a:moveTo>
                <a:cubicBezTo>
                  <a:pt x="5461710" y="1392940"/>
                  <a:pt x="5461992" y="1396513"/>
                  <a:pt x="5462246" y="1401944"/>
                </a:cubicBezTo>
                <a:lnTo>
                  <a:pt x="5462602" y="1413608"/>
                </a:lnTo>
                <a:lnTo>
                  <a:pt x="5459078" y="1404268"/>
                </a:lnTo>
                <a:lnTo>
                  <a:pt x="5460137" y="1393780"/>
                </a:lnTo>
                <a:cubicBezTo>
                  <a:pt x="5460561" y="1391114"/>
                  <a:pt x="5460982" y="1390270"/>
                  <a:pt x="5461417" y="1391849"/>
                </a:cubicBezTo>
                <a:close/>
                <a:moveTo>
                  <a:pt x="614271" y="1052206"/>
                </a:moveTo>
                <a:cubicBezTo>
                  <a:pt x="613444" y="1053256"/>
                  <a:pt x="612323" y="1054339"/>
                  <a:pt x="611497" y="1055389"/>
                </a:cubicBezTo>
                <a:cubicBezTo>
                  <a:pt x="617673" y="1058912"/>
                  <a:pt x="624115" y="1061928"/>
                  <a:pt x="630277" y="1065215"/>
                </a:cubicBezTo>
                <a:cubicBezTo>
                  <a:pt x="637469" y="1066004"/>
                  <a:pt x="644958" y="1066759"/>
                  <a:pt x="651856" y="1067584"/>
                </a:cubicBezTo>
                <a:cubicBezTo>
                  <a:pt x="639327" y="1062458"/>
                  <a:pt x="626799" y="1057332"/>
                  <a:pt x="614271" y="1052206"/>
                </a:cubicBezTo>
                <a:close/>
                <a:moveTo>
                  <a:pt x="810628" y="695550"/>
                </a:moveTo>
                <a:cubicBezTo>
                  <a:pt x="873537" y="739416"/>
                  <a:pt x="951215" y="767494"/>
                  <a:pt x="1033084" y="791270"/>
                </a:cubicBezTo>
                <a:cubicBezTo>
                  <a:pt x="1034205" y="790184"/>
                  <a:pt x="1035031" y="789136"/>
                  <a:pt x="1036153" y="788050"/>
                </a:cubicBezTo>
                <a:cubicBezTo>
                  <a:pt x="960983" y="757296"/>
                  <a:pt x="885798" y="726306"/>
                  <a:pt x="810628" y="695550"/>
                </a:cubicBezTo>
                <a:close/>
                <a:moveTo>
                  <a:pt x="4850908" y="727"/>
                </a:moveTo>
                <a:cubicBezTo>
                  <a:pt x="4858191" y="2929"/>
                  <a:pt x="4860543" y="7152"/>
                  <a:pt x="4858584" y="13795"/>
                </a:cubicBezTo>
                <a:cubicBezTo>
                  <a:pt x="4855845" y="22194"/>
                  <a:pt x="4850092" y="30008"/>
                  <a:pt x="4843408" y="37224"/>
                </a:cubicBezTo>
                <a:cubicBezTo>
                  <a:pt x="4812232" y="71132"/>
                  <a:pt x="4827067" y="79774"/>
                  <a:pt x="4871062" y="78954"/>
                </a:cubicBezTo>
                <a:cubicBezTo>
                  <a:pt x="4910302" y="78234"/>
                  <a:pt x="4949507" y="72299"/>
                  <a:pt x="4989038" y="66799"/>
                </a:cubicBezTo>
                <a:cubicBezTo>
                  <a:pt x="5008500" y="63967"/>
                  <a:pt x="5009491" y="65509"/>
                  <a:pt x="5002636" y="79388"/>
                </a:cubicBezTo>
                <a:cubicBezTo>
                  <a:pt x="4991594" y="102315"/>
                  <a:pt x="4990844" y="123285"/>
                  <a:pt x="5008332" y="140859"/>
                </a:cubicBezTo>
                <a:cubicBezTo>
                  <a:pt x="5012456" y="144868"/>
                  <a:pt x="5015428" y="149491"/>
                  <a:pt x="5014326" y="155555"/>
                </a:cubicBezTo>
                <a:cubicBezTo>
                  <a:pt x="5009356" y="180357"/>
                  <a:pt x="5019874" y="200674"/>
                  <a:pt x="5030704" y="221190"/>
                </a:cubicBezTo>
                <a:cubicBezTo>
                  <a:pt x="5048958" y="255517"/>
                  <a:pt x="5072099" y="287116"/>
                  <a:pt x="5097262" y="317759"/>
                </a:cubicBezTo>
                <a:cubicBezTo>
                  <a:pt x="5115004" y="339336"/>
                  <a:pt x="5126222" y="365974"/>
                  <a:pt x="5165084" y="373367"/>
                </a:cubicBezTo>
                <a:cubicBezTo>
                  <a:pt x="5174420" y="375083"/>
                  <a:pt x="5177498" y="381353"/>
                  <a:pt x="5174137" y="389353"/>
                </a:cubicBezTo>
                <a:cubicBezTo>
                  <a:pt x="5163026" y="415847"/>
                  <a:pt x="5172067" y="436343"/>
                  <a:pt x="5192507" y="453561"/>
                </a:cubicBezTo>
                <a:cubicBezTo>
                  <a:pt x="5199734" y="459565"/>
                  <a:pt x="5197020" y="463690"/>
                  <a:pt x="5187160" y="467732"/>
                </a:cubicBezTo>
                <a:cubicBezTo>
                  <a:pt x="5175836" y="472188"/>
                  <a:pt x="5167025" y="478711"/>
                  <a:pt x="5160106" y="486904"/>
                </a:cubicBezTo>
                <a:cubicBezTo>
                  <a:pt x="5148744" y="500143"/>
                  <a:pt x="5143396" y="514315"/>
                  <a:pt x="5138948" y="528614"/>
                </a:cubicBezTo>
                <a:cubicBezTo>
                  <a:pt x="5132042" y="551041"/>
                  <a:pt x="5123894" y="572670"/>
                  <a:pt x="5097016" y="589923"/>
                </a:cubicBezTo>
                <a:cubicBezTo>
                  <a:pt x="5089016" y="595163"/>
                  <a:pt x="5082598" y="601872"/>
                  <a:pt x="5075869" y="608381"/>
                </a:cubicBezTo>
                <a:cubicBezTo>
                  <a:pt x="5078016" y="614052"/>
                  <a:pt x="5083322" y="617918"/>
                  <a:pt x="5093172" y="618385"/>
                </a:cubicBezTo>
                <a:cubicBezTo>
                  <a:pt x="5155867" y="621469"/>
                  <a:pt x="5153088" y="652648"/>
                  <a:pt x="5153518" y="687474"/>
                </a:cubicBezTo>
                <a:cubicBezTo>
                  <a:pt x="5154177" y="730575"/>
                  <a:pt x="5118812" y="754787"/>
                  <a:pt x="5074984" y="776941"/>
                </a:cubicBezTo>
                <a:cubicBezTo>
                  <a:pt x="5059986" y="784451"/>
                  <a:pt x="5038116" y="786863"/>
                  <a:pt x="5033348" y="805473"/>
                </a:cubicBezTo>
                <a:cubicBezTo>
                  <a:pt x="5059529" y="819384"/>
                  <a:pt x="5089376" y="802009"/>
                  <a:pt x="5116847" y="803426"/>
                </a:cubicBezTo>
                <a:cubicBezTo>
                  <a:pt x="5139548" y="804709"/>
                  <a:pt x="5176330" y="798120"/>
                  <a:pt x="5147902" y="833118"/>
                </a:cubicBezTo>
                <a:cubicBezTo>
                  <a:pt x="5139626" y="843373"/>
                  <a:pt x="5150382" y="848714"/>
                  <a:pt x="5161665" y="848297"/>
                </a:cubicBezTo>
                <a:cubicBezTo>
                  <a:pt x="5253064" y="844106"/>
                  <a:pt x="5215170" y="912756"/>
                  <a:pt x="5246520" y="942412"/>
                </a:cubicBezTo>
                <a:cubicBezTo>
                  <a:pt x="5255359" y="950358"/>
                  <a:pt x="5247812" y="967405"/>
                  <a:pt x="5235368" y="972946"/>
                </a:cubicBezTo>
                <a:cubicBezTo>
                  <a:pt x="5156387" y="1008610"/>
                  <a:pt x="5149354" y="1071149"/>
                  <a:pt x="5113739" y="1128845"/>
                </a:cubicBezTo>
                <a:cubicBezTo>
                  <a:pt x="5157305" y="1144685"/>
                  <a:pt x="5208388" y="1143005"/>
                  <a:pt x="5255034" y="1151117"/>
                </a:cubicBezTo>
                <a:cubicBezTo>
                  <a:pt x="5303482" y="1159484"/>
                  <a:pt x="5304156" y="1170079"/>
                  <a:pt x="5267513" y="1216275"/>
                </a:cubicBezTo>
                <a:cubicBezTo>
                  <a:pt x="5370269" y="1212844"/>
                  <a:pt x="5370269" y="1212844"/>
                  <a:pt x="5343113" y="1281854"/>
                </a:cubicBezTo>
                <a:cubicBezTo>
                  <a:pt x="5386272" y="1279593"/>
                  <a:pt x="5428618" y="1334726"/>
                  <a:pt x="5452014" y="1385543"/>
                </a:cubicBezTo>
                <a:lnTo>
                  <a:pt x="5459078" y="1404268"/>
                </a:lnTo>
                <a:lnTo>
                  <a:pt x="5458838" y="1406644"/>
                </a:lnTo>
                <a:cubicBezTo>
                  <a:pt x="5457942" y="1418063"/>
                  <a:pt x="5456960" y="1434367"/>
                  <a:pt x="5455752" y="1450751"/>
                </a:cubicBezTo>
                <a:lnTo>
                  <a:pt x="5454594" y="1464662"/>
                </a:lnTo>
                <a:lnTo>
                  <a:pt x="5447215" y="1463321"/>
                </a:lnTo>
                <a:cubicBezTo>
                  <a:pt x="5441256" y="1459714"/>
                  <a:pt x="5437002" y="1458345"/>
                  <a:pt x="5433934" y="1458428"/>
                </a:cubicBezTo>
                <a:cubicBezTo>
                  <a:pt x="5424728" y="1458676"/>
                  <a:pt x="5426188" y="1471978"/>
                  <a:pt x="5424276" y="1477014"/>
                </a:cubicBezTo>
                <a:cubicBezTo>
                  <a:pt x="5417851" y="1492977"/>
                  <a:pt x="5433852" y="1501241"/>
                  <a:pt x="5444628" y="1511562"/>
                </a:cubicBezTo>
                <a:cubicBezTo>
                  <a:pt x="5448663" y="1515344"/>
                  <a:pt x="5451544" y="1497678"/>
                  <a:pt x="5453752" y="1474786"/>
                </a:cubicBezTo>
                <a:lnTo>
                  <a:pt x="5454594" y="1464662"/>
                </a:lnTo>
                <a:lnTo>
                  <a:pt x="5463208" y="1466226"/>
                </a:lnTo>
                <a:lnTo>
                  <a:pt x="5463164" y="1484226"/>
                </a:lnTo>
                <a:cubicBezTo>
                  <a:pt x="5462722" y="1528173"/>
                  <a:pt x="5460824" y="1571999"/>
                  <a:pt x="5456160" y="1575885"/>
                </a:cubicBezTo>
                <a:cubicBezTo>
                  <a:pt x="5406708" y="1617226"/>
                  <a:pt x="5442751" y="1692579"/>
                  <a:pt x="5345636" y="1714543"/>
                </a:cubicBezTo>
                <a:cubicBezTo>
                  <a:pt x="5301930" y="1724583"/>
                  <a:pt x="5282493" y="1755882"/>
                  <a:pt x="5251319" y="1775792"/>
                </a:cubicBezTo>
                <a:cubicBezTo>
                  <a:pt x="5142610" y="1844714"/>
                  <a:pt x="5072132" y="1925140"/>
                  <a:pt x="5043512" y="2027305"/>
                </a:cubicBezTo>
                <a:cubicBezTo>
                  <a:pt x="5035488" y="2055562"/>
                  <a:pt x="5000258" y="2081893"/>
                  <a:pt x="4978144" y="2108535"/>
                </a:cubicBezTo>
                <a:cubicBezTo>
                  <a:pt x="4990785" y="2124798"/>
                  <a:pt x="5050411" y="2079615"/>
                  <a:pt x="5031476" y="2128173"/>
                </a:cubicBezTo>
                <a:cubicBezTo>
                  <a:pt x="5017138" y="2164787"/>
                  <a:pt x="4975973" y="2191363"/>
                  <a:pt x="4937389" y="2216441"/>
                </a:cubicBezTo>
                <a:cubicBezTo>
                  <a:pt x="4893079" y="2245058"/>
                  <a:pt x="4843760" y="2269776"/>
                  <a:pt x="4826122" y="2315331"/>
                </a:cubicBezTo>
                <a:cubicBezTo>
                  <a:pt x="4822276" y="2325050"/>
                  <a:pt x="3896510" y="3112888"/>
                  <a:pt x="2544647" y="3190975"/>
                </a:cubicBezTo>
                <a:cubicBezTo>
                  <a:pt x="2323734" y="3203734"/>
                  <a:pt x="1445947" y="3169121"/>
                  <a:pt x="1328257" y="3153006"/>
                </a:cubicBezTo>
                <a:cubicBezTo>
                  <a:pt x="1207258" y="3136344"/>
                  <a:pt x="1101756" y="3091943"/>
                  <a:pt x="977943" y="3082502"/>
                </a:cubicBezTo>
                <a:cubicBezTo>
                  <a:pt x="912454" y="3077622"/>
                  <a:pt x="848655" y="3061861"/>
                  <a:pt x="854473" y="2994250"/>
                </a:cubicBezTo>
                <a:cubicBezTo>
                  <a:pt x="856228" y="2975057"/>
                  <a:pt x="838125" y="2961827"/>
                  <a:pt x="811593" y="2970498"/>
                </a:cubicBezTo>
                <a:cubicBezTo>
                  <a:pt x="761454" y="2987010"/>
                  <a:pt x="736680" y="2962489"/>
                  <a:pt x="707024" y="2945439"/>
                </a:cubicBezTo>
                <a:cubicBezTo>
                  <a:pt x="654509" y="2915262"/>
                  <a:pt x="603913" y="2882480"/>
                  <a:pt x="523487" y="2886053"/>
                </a:cubicBezTo>
                <a:cubicBezTo>
                  <a:pt x="537017" y="2855468"/>
                  <a:pt x="563587" y="2856758"/>
                  <a:pt x="587884" y="2859746"/>
                </a:cubicBezTo>
                <a:cubicBezTo>
                  <a:pt x="652090" y="2867866"/>
                  <a:pt x="715235" y="2878012"/>
                  <a:pt x="779426" y="2885897"/>
                </a:cubicBezTo>
                <a:cubicBezTo>
                  <a:pt x="821123" y="2891048"/>
                  <a:pt x="863074" y="2900202"/>
                  <a:pt x="917288" y="2882248"/>
                </a:cubicBezTo>
                <a:cubicBezTo>
                  <a:pt x="866364" y="2830288"/>
                  <a:pt x="785092" y="2829930"/>
                  <a:pt x="718684" y="2819941"/>
                </a:cubicBezTo>
                <a:cubicBezTo>
                  <a:pt x="635747" y="2807447"/>
                  <a:pt x="584925" y="2771133"/>
                  <a:pt x="524650" y="2731220"/>
                </a:cubicBezTo>
                <a:cubicBezTo>
                  <a:pt x="584180" y="2712621"/>
                  <a:pt x="623299" y="2742760"/>
                  <a:pt x="670138" y="2735189"/>
                </a:cubicBezTo>
                <a:cubicBezTo>
                  <a:pt x="672406" y="2728745"/>
                  <a:pt x="675988" y="2719532"/>
                  <a:pt x="675382" y="2719369"/>
                </a:cubicBezTo>
                <a:cubicBezTo>
                  <a:pt x="596666" y="2703042"/>
                  <a:pt x="557844" y="2658869"/>
                  <a:pt x="542021" y="2601946"/>
                </a:cubicBezTo>
                <a:cubicBezTo>
                  <a:pt x="533902" y="2572560"/>
                  <a:pt x="505246" y="2566541"/>
                  <a:pt x="476895" y="2555976"/>
                </a:cubicBezTo>
                <a:cubicBezTo>
                  <a:pt x="377189" y="2518466"/>
                  <a:pt x="272496" y="2486779"/>
                  <a:pt x="188751" y="2428830"/>
                </a:cubicBezTo>
                <a:cubicBezTo>
                  <a:pt x="280875" y="2426687"/>
                  <a:pt x="357216" y="2461808"/>
                  <a:pt x="456762" y="2468731"/>
                </a:cubicBezTo>
                <a:cubicBezTo>
                  <a:pt x="373794" y="2404281"/>
                  <a:pt x="269816" y="2379152"/>
                  <a:pt x="174514" y="2345378"/>
                </a:cubicBezTo>
                <a:cubicBezTo>
                  <a:pt x="130977" y="2330009"/>
                  <a:pt x="90329" y="2308598"/>
                  <a:pt x="38827" y="2303685"/>
                </a:cubicBezTo>
                <a:cubicBezTo>
                  <a:pt x="20556" y="2301864"/>
                  <a:pt x="-10092" y="2297272"/>
                  <a:pt x="3281" y="2273587"/>
                </a:cubicBezTo>
                <a:cubicBezTo>
                  <a:pt x="14533" y="2253956"/>
                  <a:pt x="39095" y="2256437"/>
                  <a:pt x="61590" y="2259170"/>
                </a:cubicBezTo>
                <a:cubicBezTo>
                  <a:pt x="115591" y="2265916"/>
                  <a:pt x="170539" y="2259497"/>
                  <a:pt x="242291" y="2250569"/>
                </a:cubicBezTo>
                <a:cubicBezTo>
                  <a:pt x="178223" y="2197829"/>
                  <a:pt x="68904" y="2229102"/>
                  <a:pt x="13205" y="2172263"/>
                </a:cubicBezTo>
                <a:cubicBezTo>
                  <a:pt x="77196" y="2153598"/>
                  <a:pt x="128251" y="2170191"/>
                  <a:pt x="180810" y="2168333"/>
                </a:cubicBezTo>
                <a:cubicBezTo>
                  <a:pt x="228319" y="2166612"/>
                  <a:pt x="239444" y="2154350"/>
                  <a:pt x="226020" y="2121100"/>
                </a:cubicBezTo>
                <a:cubicBezTo>
                  <a:pt x="205165" y="2069293"/>
                  <a:pt x="229388" y="2038364"/>
                  <a:pt x="299145" y="2044862"/>
                </a:cubicBezTo>
                <a:cubicBezTo>
                  <a:pt x="363822" y="2051027"/>
                  <a:pt x="369032" y="2029991"/>
                  <a:pt x="350236" y="2001187"/>
                </a:cubicBezTo>
                <a:cubicBezTo>
                  <a:pt x="322862" y="1959187"/>
                  <a:pt x="348423" y="1921214"/>
                  <a:pt x="365223" y="1881218"/>
                </a:cubicBezTo>
                <a:cubicBezTo>
                  <a:pt x="390527" y="1820499"/>
                  <a:pt x="376326" y="1793748"/>
                  <a:pt x="310707" y="1758752"/>
                </a:cubicBezTo>
                <a:cubicBezTo>
                  <a:pt x="273754" y="1739265"/>
                  <a:pt x="234367" y="1723631"/>
                  <a:pt x="181659" y="1709137"/>
                </a:cubicBezTo>
                <a:cubicBezTo>
                  <a:pt x="299387" y="1683727"/>
                  <a:pt x="172918" y="1660608"/>
                  <a:pt x="213063" y="1632021"/>
                </a:cubicBezTo>
                <a:cubicBezTo>
                  <a:pt x="296030" y="1612244"/>
                  <a:pt x="369047" y="1679323"/>
                  <a:pt x="481390" y="1644125"/>
                </a:cubicBezTo>
                <a:cubicBezTo>
                  <a:pt x="336659" y="1595935"/>
                  <a:pt x="176348" y="1532074"/>
                  <a:pt x="68930" y="1457537"/>
                </a:cubicBezTo>
                <a:cubicBezTo>
                  <a:pt x="91299" y="1434897"/>
                  <a:pt x="115799" y="1450436"/>
                  <a:pt x="135138" y="1440976"/>
                </a:cubicBezTo>
                <a:cubicBezTo>
                  <a:pt x="133952" y="1436374"/>
                  <a:pt x="135290" y="1429332"/>
                  <a:pt x="131611" y="1427642"/>
                </a:cubicBezTo>
                <a:cubicBezTo>
                  <a:pt x="52402" y="1389548"/>
                  <a:pt x="51441" y="1388478"/>
                  <a:pt x="130443" y="1343795"/>
                </a:cubicBezTo>
                <a:cubicBezTo>
                  <a:pt x="158017" y="1328118"/>
                  <a:pt x="154966" y="1317573"/>
                  <a:pt x="138930" y="1304094"/>
                </a:cubicBezTo>
                <a:cubicBezTo>
                  <a:pt x="127608" y="1294551"/>
                  <a:pt x="113720" y="1286742"/>
                  <a:pt x="118409" y="1262212"/>
                </a:cubicBezTo>
                <a:cubicBezTo>
                  <a:pt x="164937" y="1287183"/>
                  <a:pt x="383505" y="1312432"/>
                  <a:pt x="421410" y="1304757"/>
                </a:cubicBezTo>
                <a:cubicBezTo>
                  <a:pt x="464009" y="1296037"/>
                  <a:pt x="610877" y="1288926"/>
                  <a:pt x="655702" y="1291801"/>
                </a:cubicBezTo>
                <a:cubicBezTo>
                  <a:pt x="653235" y="1290438"/>
                  <a:pt x="650767" y="1289077"/>
                  <a:pt x="648299" y="1287715"/>
                </a:cubicBezTo>
                <a:cubicBezTo>
                  <a:pt x="603999" y="1260339"/>
                  <a:pt x="559107" y="1233035"/>
                  <a:pt x="531027" y="1193967"/>
                </a:cubicBezTo>
                <a:cubicBezTo>
                  <a:pt x="529741" y="1192462"/>
                  <a:pt x="529061" y="1191120"/>
                  <a:pt x="526433" y="1191913"/>
                </a:cubicBezTo>
                <a:cubicBezTo>
                  <a:pt x="503415" y="1199684"/>
                  <a:pt x="505590" y="1187083"/>
                  <a:pt x="504666" y="1177230"/>
                </a:cubicBezTo>
                <a:cubicBezTo>
                  <a:pt x="503726" y="1167141"/>
                  <a:pt x="499378" y="1159602"/>
                  <a:pt x="482307" y="1162618"/>
                </a:cubicBezTo>
                <a:cubicBezTo>
                  <a:pt x="481421" y="1162726"/>
                  <a:pt x="480226" y="1162633"/>
                  <a:pt x="479029" y="1162540"/>
                </a:cubicBezTo>
                <a:cubicBezTo>
                  <a:pt x="470949" y="1161859"/>
                  <a:pt x="444139" y="1138059"/>
                  <a:pt x="447663" y="1132649"/>
                </a:cubicBezTo>
                <a:cubicBezTo>
                  <a:pt x="455539" y="1120781"/>
                  <a:pt x="446335" y="1116439"/>
                  <a:pt x="438547" y="1110977"/>
                </a:cubicBezTo>
                <a:cubicBezTo>
                  <a:pt x="427656" y="1103517"/>
                  <a:pt x="416795" y="1096529"/>
                  <a:pt x="405343" y="1089612"/>
                </a:cubicBezTo>
                <a:cubicBezTo>
                  <a:pt x="394202" y="1082895"/>
                  <a:pt x="382794" y="1076684"/>
                  <a:pt x="371373" y="1070238"/>
                </a:cubicBezTo>
                <a:cubicBezTo>
                  <a:pt x="344889" y="1065616"/>
                  <a:pt x="318169" y="1061972"/>
                  <a:pt x="290358" y="1059884"/>
                </a:cubicBezTo>
                <a:cubicBezTo>
                  <a:pt x="269709" y="1058114"/>
                  <a:pt x="246624" y="1055453"/>
                  <a:pt x="235140" y="1029322"/>
                </a:cubicBezTo>
                <a:cubicBezTo>
                  <a:pt x="256895" y="1029771"/>
                  <a:pt x="278695" y="1030927"/>
                  <a:pt x="300494" y="1032083"/>
                </a:cubicBezTo>
                <a:cubicBezTo>
                  <a:pt x="279542" y="1020860"/>
                  <a:pt x="259181" y="1009565"/>
                  <a:pt x="239661" y="997457"/>
                </a:cubicBezTo>
                <a:cubicBezTo>
                  <a:pt x="223540" y="987309"/>
                  <a:pt x="210281" y="975391"/>
                  <a:pt x="204788" y="959211"/>
                </a:cubicBezTo>
                <a:cubicBezTo>
                  <a:pt x="203337" y="955117"/>
                  <a:pt x="202166" y="950750"/>
                  <a:pt x="207583" y="947009"/>
                </a:cubicBezTo>
                <a:cubicBezTo>
                  <a:pt x="213561" y="942727"/>
                  <a:pt x="218466" y="944980"/>
                  <a:pt x="223061" y="947033"/>
                </a:cubicBezTo>
                <a:cubicBezTo>
                  <a:pt x="242046" y="955410"/>
                  <a:pt x="261311" y="963516"/>
                  <a:pt x="280015" y="972164"/>
                </a:cubicBezTo>
                <a:cubicBezTo>
                  <a:pt x="304852" y="983629"/>
                  <a:pt x="329408" y="995365"/>
                  <a:pt x="353948" y="1006865"/>
                </a:cubicBezTo>
                <a:cubicBezTo>
                  <a:pt x="319294" y="981405"/>
                  <a:pt x="281290" y="959435"/>
                  <a:pt x="240466" y="939943"/>
                </a:cubicBezTo>
                <a:cubicBezTo>
                  <a:pt x="210990" y="925718"/>
                  <a:pt x="181514" y="911494"/>
                  <a:pt x="158812" y="891467"/>
                </a:cubicBezTo>
                <a:cubicBezTo>
                  <a:pt x="147166" y="881489"/>
                  <a:pt x="141336" y="869384"/>
                  <a:pt x="139551" y="855364"/>
                </a:cubicBezTo>
                <a:cubicBezTo>
                  <a:pt x="139312" y="851597"/>
                  <a:pt x="139634" y="847287"/>
                  <a:pt x="145731" y="844888"/>
                </a:cubicBezTo>
                <a:cubicBezTo>
                  <a:pt x="151843" y="842724"/>
                  <a:pt x="155581" y="845356"/>
                  <a:pt x="158154" y="848366"/>
                </a:cubicBezTo>
                <a:cubicBezTo>
                  <a:pt x="161052" y="851811"/>
                  <a:pt x="164496" y="854479"/>
                  <a:pt x="169370" y="856260"/>
                </a:cubicBezTo>
                <a:cubicBezTo>
                  <a:pt x="212096" y="872913"/>
                  <a:pt x="249775" y="894448"/>
                  <a:pt x="288295" y="915169"/>
                </a:cubicBezTo>
                <a:cubicBezTo>
                  <a:pt x="343452" y="944788"/>
                  <a:pt x="397769" y="975222"/>
                  <a:pt x="462694" y="994643"/>
                </a:cubicBezTo>
                <a:cubicBezTo>
                  <a:pt x="487260" y="1001870"/>
                  <a:pt x="512622" y="1007575"/>
                  <a:pt x="531910" y="1006664"/>
                </a:cubicBezTo>
                <a:cubicBezTo>
                  <a:pt x="460990" y="972547"/>
                  <a:pt x="394087" y="936046"/>
                  <a:pt x="333940" y="893507"/>
                </a:cubicBezTo>
                <a:cubicBezTo>
                  <a:pt x="273173" y="850568"/>
                  <a:pt x="219876" y="803403"/>
                  <a:pt x="181443" y="746608"/>
                </a:cubicBezTo>
                <a:cubicBezTo>
                  <a:pt x="177494" y="740681"/>
                  <a:pt x="175038" y="734810"/>
                  <a:pt x="162678" y="737018"/>
                </a:cubicBezTo>
                <a:cubicBezTo>
                  <a:pt x="157082" y="737933"/>
                  <a:pt x="155070" y="734381"/>
                  <a:pt x="156307" y="730435"/>
                </a:cubicBezTo>
                <a:cubicBezTo>
                  <a:pt x="164051" y="702450"/>
                  <a:pt x="145532" y="687373"/>
                  <a:pt x="117227" y="677515"/>
                </a:cubicBezTo>
                <a:cubicBezTo>
                  <a:pt x="108392" y="674314"/>
                  <a:pt x="107546" y="670384"/>
                  <a:pt x="113655" y="663474"/>
                </a:cubicBezTo>
                <a:cubicBezTo>
                  <a:pt x="121976" y="653926"/>
                  <a:pt x="120506" y="644851"/>
                  <a:pt x="115226" y="636712"/>
                </a:cubicBezTo>
                <a:cubicBezTo>
                  <a:pt x="112224" y="631619"/>
                  <a:pt x="108350" y="626868"/>
                  <a:pt x="105067" y="622046"/>
                </a:cubicBezTo>
                <a:cubicBezTo>
                  <a:pt x="102790" y="619000"/>
                  <a:pt x="99022" y="615897"/>
                  <a:pt x="104113" y="611722"/>
                </a:cubicBezTo>
                <a:cubicBezTo>
                  <a:pt x="108939" y="608053"/>
                  <a:pt x="114081" y="609328"/>
                  <a:pt x="118895" y="610169"/>
                </a:cubicBezTo>
                <a:cubicBezTo>
                  <a:pt x="142040" y="613772"/>
                  <a:pt x="156094" y="624170"/>
                  <a:pt x="163095" y="640642"/>
                </a:cubicBezTo>
                <a:cubicBezTo>
                  <a:pt x="168334" y="652819"/>
                  <a:pt x="173104" y="652953"/>
                  <a:pt x="185766" y="641454"/>
                </a:cubicBezTo>
                <a:cubicBezTo>
                  <a:pt x="195327" y="632704"/>
                  <a:pt x="204232" y="632337"/>
                  <a:pt x="212892" y="637457"/>
                </a:cubicBezTo>
                <a:cubicBezTo>
                  <a:pt x="217516" y="639981"/>
                  <a:pt x="220444" y="643897"/>
                  <a:pt x="223932" y="647271"/>
                </a:cubicBezTo>
                <a:cubicBezTo>
                  <a:pt x="241420" y="664845"/>
                  <a:pt x="259762" y="681841"/>
                  <a:pt x="287167" y="691571"/>
                </a:cubicBezTo>
                <a:cubicBezTo>
                  <a:pt x="299355" y="696027"/>
                  <a:pt x="312354" y="699197"/>
                  <a:pt x="330380" y="692506"/>
                </a:cubicBezTo>
                <a:cubicBezTo>
                  <a:pt x="318517" y="688486"/>
                  <a:pt x="306954" y="689175"/>
                  <a:pt x="296172" y="688108"/>
                </a:cubicBezTo>
                <a:cubicBezTo>
                  <a:pt x="285390" y="687041"/>
                  <a:pt x="279539" y="683953"/>
                  <a:pt x="286974" y="674512"/>
                </a:cubicBezTo>
                <a:cubicBezTo>
                  <a:pt x="291105" y="669267"/>
                  <a:pt x="290555" y="665301"/>
                  <a:pt x="286166" y="661798"/>
                </a:cubicBezTo>
                <a:cubicBezTo>
                  <a:pt x="272052" y="650459"/>
                  <a:pt x="264416" y="633352"/>
                  <a:pt x="236268" y="635338"/>
                </a:cubicBezTo>
                <a:cubicBezTo>
                  <a:pt x="234792" y="635517"/>
                  <a:pt x="233255" y="634754"/>
                  <a:pt x="231734" y="634225"/>
                </a:cubicBezTo>
                <a:cubicBezTo>
                  <a:pt x="225957" y="632316"/>
                  <a:pt x="219575" y="630241"/>
                  <a:pt x="221253" y="623870"/>
                </a:cubicBezTo>
                <a:cubicBezTo>
                  <a:pt x="223227" y="617462"/>
                  <a:pt x="230816" y="615119"/>
                  <a:pt x="237564" y="613590"/>
                </a:cubicBezTo>
                <a:cubicBezTo>
                  <a:pt x="254884" y="609831"/>
                  <a:pt x="268844" y="614072"/>
                  <a:pt x="282259" y="619091"/>
                </a:cubicBezTo>
                <a:cubicBezTo>
                  <a:pt x="314893" y="631509"/>
                  <a:pt x="342201" y="649080"/>
                  <a:pt x="370630" y="665566"/>
                </a:cubicBezTo>
                <a:cubicBezTo>
                  <a:pt x="413275" y="690295"/>
                  <a:pt x="451153" y="719635"/>
                  <a:pt x="498017" y="740532"/>
                </a:cubicBezTo>
                <a:cubicBezTo>
                  <a:pt x="637369" y="802423"/>
                  <a:pt x="774774" y="866448"/>
                  <a:pt x="918036" y="924307"/>
                </a:cubicBezTo>
                <a:cubicBezTo>
                  <a:pt x="970882" y="945666"/>
                  <a:pt x="1024819" y="965469"/>
                  <a:pt x="1079304" y="984494"/>
                </a:cubicBezTo>
                <a:cubicBezTo>
                  <a:pt x="1079509" y="983045"/>
                  <a:pt x="1079744" y="982067"/>
                  <a:pt x="1079935" y="980383"/>
                </a:cubicBezTo>
                <a:cubicBezTo>
                  <a:pt x="1079860" y="979206"/>
                  <a:pt x="1079770" y="977793"/>
                  <a:pt x="1079695" y="976616"/>
                </a:cubicBezTo>
                <a:cubicBezTo>
                  <a:pt x="1041139" y="964679"/>
                  <a:pt x="1003098" y="951491"/>
                  <a:pt x="966178" y="937219"/>
                </a:cubicBezTo>
                <a:cubicBezTo>
                  <a:pt x="875541" y="901932"/>
                  <a:pt x="791930" y="860100"/>
                  <a:pt x="720106" y="807112"/>
                </a:cubicBezTo>
                <a:cubicBezTo>
                  <a:pt x="714181" y="802848"/>
                  <a:pt x="707904" y="802421"/>
                  <a:pt x="698823" y="804708"/>
                </a:cubicBezTo>
                <a:cubicBezTo>
                  <a:pt x="669544" y="812288"/>
                  <a:pt x="659939" y="806334"/>
                  <a:pt x="664513" y="784663"/>
                </a:cubicBezTo>
                <a:cubicBezTo>
                  <a:pt x="665660" y="779304"/>
                  <a:pt x="665686" y="775031"/>
                  <a:pt x="660380" y="771165"/>
                </a:cubicBezTo>
                <a:cubicBezTo>
                  <a:pt x="636661" y="753871"/>
                  <a:pt x="611807" y="737427"/>
                  <a:pt x="584959" y="722409"/>
                </a:cubicBezTo>
                <a:cubicBezTo>
                  <a:pt x="535282" y="694735"/>
                  <a:pt x="482226" y="670082"/>
                  <a:pt x="435649" y="639659"/>
                </a:cubicBezTo>
                <a:cubicBezTo>
                  <a:pt x="421965" y="630403"/>
                  <a:pt x="411440" y="619340"/>
                  <a:pt x="404944" y="606128"/>
                </a:cubicBezTo>
                <a:cubicBezTo>
                  <a:pt x="402872" y="601635"/>
                  <a:pt x="401613" y="595856"/>
                  <a:pt x="408476" y="591466"/>
                </a:cubicBezTo>
                <a:cubicBezTo>
                  <a:pt x="415044" y="587111"/>
                  <a:pt x="420320" y="590506"/>
                  <a:pt x="425225" y="592759"/>
                </a:cubicBezTo>
                <a:cubicBezTo>
                  <a:pt x="445746" y="601899"/>
                  <a:pt x="466578" y="611238"/>
                  <a:pt x="487115" y="620614"/>
                </a:cubicBezTo>
                <a:cubicBezTo>
                  <a:pt x="507947" y="629954"/>
                  <a:pt x="528514" y="639800"/>
                  <a:pt x="550277" y="649738"/>
                </a:cubicBezTo>
                <a:cubicBezTo>
                  <a:pt x="551408" y="644145"/>
                  <a:pt x="546904" y="643504"/>
                  <a:pt x="544421" y="641907"/>
                </a:cubicBezTo>
                <a:cubicBezTo>
                  <a:pt x="509355" y="619344"/>
                  <a:pt x="471190" y="599529"/>
                  <a:pt x="431905" y="580799"/>
                </a:cubicBezTo>
                <a:cubicBezTo>
                  <a:pt x="401512" y="566211"/>
                  <a:pt x="371947" y="550574"/>
                  <a:pt x="351177" y="528177"/>
                </a:cubicBezTo>
                <a:cubicBezTo>
                  <a:pt x="343180" y="519419"/>
                  <a:pt x="338696" y="509759"/>
                  <a:pt x="339749" y="498244"/>
                </a:cubicBezTo>
                <a:cubicBezTo>
                  <a:pt x="340115" y="494641"/>
                  <a:pt x="340481" y="491037"/>
                  <a:pt x="346313" y="489145"/>
                </a:cubicBezTo>
                <a:cubicBezTo>
                  <a:pt x="350979" y="487631"/>
                  <a:pt x="354067" y="489392"/>
                  <a:pt x="356579" y="491460"/>
                </a:cubicBezTo>
                <a:cubicBezTo>
                  <a:pt x="360984" y="495197"/>
                  <a:pt x="365388" y="498934"/>
                  <a:pt x="371505" y="501516"/>
                </a:cubicBezTo>
                <a:cubicBezTo>
                  <a:pt x="408203" y="517000"/>
                  <a:pt x="442659" y="534654"/>
                  <a:pt x="476275" y="553122"/>
                </a:cubicBezTo>
                <a:cubicBezTo>
                  <a:pt x="531461" y="583213"/>
                  <a:pt x="586103" y="614082"/>
                  <a:pt x="649952" y="635294"/>
                </a:cubicBezTo>
                <a:cubicBezTo>
                  <a:pt x="673972" y="643298"/>
                  <a:pt x="698805" y="650018"/>
                  <a:pt x="727161" y="651328"/>
                </a:cubicBezTo>
                <a:cubicBezTo>
                  <a:pt x="726126" y="649081"/>
                  <a:pt x="724263" y="647883"/>
                  <a:pt x="722417" y="646921"/>
                </a:cubicBezTo>
                <a:cubicBezTo>
                  <a:pt x="660627" y="615969"/>
                  <a:pt x="600830" y="583590"/>
                  <a:pt x="546079" y="546328"/>
                </a:cubicBezTo>
                <a:cubicBezTo>
                  <a:pt x="478576" y="500409"/>
                  <a:pt x="420223" y="448637"/>
                  <a:pt x="378182" y="386585"/>
                </a:cubicBezTo>
                <a:cubicBezTo>
                  <a:pt x="376229" y="383975"/>
                  <a:pt x="374884" y="381528"/>
                  <a:pt x="370158" y="382100"/>
                </a:cubicBezTo>
                <a:cubicBezTo>
                  <a:pt x="358064" y="383802"/>
                  <a:pt x="356583" y="379236"/>
                  <a:pt x="357861" y="371252"/>
                </a:cubicBezTo>
                <a:cubicBezTo>
                  <a:pt x="361373" y="351608"/>
                  <a:pt x="352380" y="336565"/>
                  <a:pt x="331313" y="328203"/>
                </a:cubicBezTo>
                <a:cubicBezTo>
                  <a:pt x="316037" y="321986"/>
                  <a:pt x="303183" y="316425"/>
                  <a:pt x="319354" y="299282"/>
                </a:cubicBezTo>
                <a:cubicBezTo>
                  <a:pt x="323265" y="295249"/>
                  <a:pt x="321459" y="290249"/>
                  <a:pt x="319682" y="285719"/>
                </a:cubicBezTo>
                <a:cubicBezTo>
                  <a:pt x="317166" y="278905"/>
                  <a:pt x="312080" y="273828"/>
                  <a:pt x="306391" y="268585"/>
                </a:cubicBezTo>
                <a:cubicBezTo>
                  <a:pt x="303227" y="265647"/>
                  <a:pt x="299399" y="261602"/>
                  <a:pt x="303294" y="257334"/>
                </a:cubicBezTo>
                <a:cubicBezTo>
                  <a:pt x="307735" y="252289"/>
                  <a:pt x="314131" y="254598"/>
                  <a:pt x="319242" y="255403"/>
                </a:cubicBezTo>
                <a:cubicBezTo>
                  <a:pt x="342683" y="258970"/>
                  <a:pt x="357062" y="269803"/>
                  <a:pt x="364093" y="286745"/>
                </a:cubicBezTo>
                <a:cubicBezTo>
                  <a:pt x="368651" y="297582"/>
                  <a:pt x="374307" y="297608"/>
                  <a:pt x="385301" y="287973"/>
                </a:cubicBezTo>
                <a:cubicBezTo>
                  <a:pt x="397712" y="277216"/>
                  <a:pt x="408079" y="276436"/>
                  <a:pt x="417598" y="285722"/>
                </a:cubicBezTo>
                <a:cubicBezTo>
                  <a:pt x="425226" y="293339"/>
                  <a:pt x="431406" y="301607"/>
                  <a:pt x="440155" y="308139"/>
                </a:cubicBezTo>
                <a:cubicBezTo>
                  <a:pt x="463623" y="326175"/>
                  <a:pt x="485720" y="346039"/>
                  <a:pt x="534406" y="339430"/>
                </a:cubicBezTo>
                <a:cubicBezTo>
                  <a:pt x="520872" y="332528"/>
                  <a:pt x="507316" y="334645"/>
                  <a:pt x="495633" y="333450"/>
                </a:cubicBezTo>
                <a:cubicBezTo>
                  <a:pt x="487244" y="332567"/>
                  <a:pt x="478750" y="330037"/>
                  <a:pt x="486289" y="322243"/>
                </a:cubicBezTo>
                <a:cubicBezTo>
                  <a:pt x="494951" y="313365"/>
                  <a:pt x="489365" y="309771"/>
                  <a:pt x="484000" y="304964"/>
                </a:cubicBezTo>
                <a:cubicBezTo>
                  <a:pt x="471673" y="293645"/>
                  <a:pt x="461604" y="280392"/>
                  <a:pt x="436911" y="280536"/>
                </a:cubicBezTo>
                <a:cubicBezTo>
                  <a:pt x="433041" y="280530"/>
                  <a:pt x="429923" y="278297"/>
                  <a:pt x="426865" y="277007"/>
                </a:cubicBezTo>
                <a:cubicBezTo>
                  <a:pt x="422581" y="275154"/>
                  <a:pt x="418872" y="272993"/>
                  <a:pt x="420654" y="268269"/>
                </a:cubicBezTo>
                <a:cubicBezTo>
                  <a:pt x="422468" y="264016"/>
                  <a:pt x="426748" y="261125"/>
                  <a:pt x="432329" y="259975"/>
                </a:cubicBezTo>
                <a:cubicBezTo>
                  <a:pt x="437320" y="258895"/>
                  <a:pt x="442621" y="258016"/>
                  <a:pt x="447672" y="257879"/>
                </a:cubicBezTo>
                <a:cubicBezTo>
                  <a:pt x="470223" y="256809"/>
                  <a:pt x="486254" y="265543"/>
                  <a:pt x="502242" y="273572"/>
                </a:cubicBezTo>
                <a:cubicBezTo>
                  <a:pt x="558179" y="301436"/>
                  <a:pt x="607891" y="334326"/>
                  <a:pt x="659874" y="365516"/>
                </a:cubicBezTo>
                <a:cubicBezTo>
                  <a:pt x="711842" y="396471"/>
                  <a:pt x="772192" y="418818"/>
                  <a:pt x="829177" y="444421"/>
                </a:cubicBezTo>
                <a:cubicBezTo>
                  <a:pt x="960626" y="503711"/>
                  <a:pt x="1092650" y="562693"/>
                  <a:pt x="1231903" y="613682"/>
                </a:cubicBezTo>
                <a:cubicBezTo>
                  <a:pt x="1368099" y="663381"/>
                  <a:pt x="1823141" y="686561"/>
                  <a:pt x="1911736" y="685084"/>
                </a:cubicBezTo>
                <a:cubicBezTo>
                  <a:pt x="2024994" y="682992"/>
                  <a:pt x="2291986" y="655399"/>
                  <a:pt x="2564313" y="632143"/>
                </a:cubicBezTo>
                <a:cubicBezTo>
                  <a:pt x="2595089" y="629364"/>
                  <a:pt x="2625288" y="626893"/>
                  <a:pt x="2657304" y="624913"/>
                </a:cubicBezTo>
                <a:cubicBezTo>
                  <a:pt x="3564401" y="568191"/>
                  <a:pt x="4203594" y="276765"/>
                  <a:pt x="4235818" y="259339"/>
                </a:cubicBezTo>
                <a:cubicBezTo>
                  <a:pt x="4287616" y="231474"/>
                  <a:pt x="4460006" y="176429"/>
                  <a:pt x="4460331" y="176864"/>
                </a:cubicBezTo>
                <a:cubicBezTo>
                  <a:pt x="4464175" y="181144"/>
                  <a:pt x="4483735" y="184529"/>
                  <a:pt x="4499578" y="186791"/>
                </a:cubicBezTo>
                <a:lnTo>
                  <a:pt x="4514640" y="188841"/>
                </a:lnTo>
                <a:lnTo>
                  <a:pt x="4516523" y="189988"/>
                </a:lnTo>
                <a:cubicBezTo>
                  <a:pt x="4522035" y="190091"/>
                  <a:pt x="4521760" y="189857"/>
                  <a:pt x="4518126" y="189316"/>
                </a:cubicBezTo>
                <a:lnTo>
                  <a:pt x="4514640" y="188841"/>
                </a:lnTo>
                <a:lnTo>
                  <a:pt x="4511569" y="186970"/>
                </a:lnTo>
                <a:cubicBezTo>
                  <a:pt x="4510788" y="185226"/>
                  <a:pt x="4510719" y="182981"/>
                  <a:pt x="4510888" y="180943"/>
                </a:cubicBezTo>
                <a:cubicBezTo>
                  <a:pt x="4511690" y="170169"/>
                  <a:pt x="4517648" y="160906"/>
                  <a:pt x="4531865" y="155151"/>
                </a:cubicBezTo>
                <a:cubicBezTo>
                  <a:pt x="4545507" y="149703"/>
                  <a:pt x="4559473" y="144689"/>
                  <a:pt x="4573441" y="139676"/>
                </a:cubicBezTo>
                <a:cubicBezTo>
                  <a:pt x="4585075" y="135420"/>
                  <a:pt x="4593048" y="134454"/>
                  <a:pt x="4594964" y="145847"/>
                </a:cubicBezTo>
                <a:cubicBezTo>
                  <a:pt x="4596879" y="157242"/>
                  <a:pt x="4613452" y="160454"/>
                  <a:pt x="4623059" y="152410"/>
                </a:cubicBezTo>
                <a:cubicBezTo>
                  <a:pt x="4660632" y="120811"/>
                  <a:pt x="4705757" y="95654"/>
                  <a:pt x="4748356" y="68192"/>
                </a:cubicBezTo>
                <a:cubicBezTo>
                  <a:pt x="4778098" y="49168"/>
                  <a:pt x="4809406" y="31378"/>
                  <a:pt x="4833812" y="8017"/>
                </a:cubicBezTo>
                <a:cubicBezTo>
                  <a:pt x="4838299" y="3678"/>
                  <a:pt x="4842399" y="-2039"/>
                  <a:pt x="4850908" y="727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0705" y="685801"/>
            <a:ext cx="2621145" cy="5491162"/>
          </a:xfrm>
        </p:spPr>
        <p:txBody>
          <a:bodyPr>
            <a:normAutofit/>
          </a:bodyPr>
          <a:lstStyle/>
          <a:p>
            <a:r>
              <a:t>Certified Ethical Hacker (CEH)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86C8005-FEC0-A5A7-CF8A-95C9C7FAE60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77041725"/>
              </p:ext>
            </p:extLst>
          </p:nvPr>
        </p:nvGraphicFramePr>
        <p:xfrm>
          <a:off x="3526910" y="838199"/>
          <a:ext cx="4988440" cy="53387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E442304-DDBD-4F7B-8017-36BCC863F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92474E-C0A5-61CB-B3C3-828EF8D6BC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250" y="640823"/>
            <a:ext cx="2563994" cy="5583148"/>
          </a:xfrm>
        </p:spPr>
        <p:txBody>
          <a:bodyPr anchor="ctr">
            <a:normAutofit/>
          </a:bodyPr>
          <a:lstStyle/>
          <a:p>
            <a:r>
              <a:rPr lang="tr-TR" sz="4700" b="1"/>
              <a:t>CEH (Certified Ethical Hacker)</a:t>
            </a:r>
            <a:endParaRPr lang="tr-TR" sz="4700"/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5E107275-3853-46FD-A241-DE4355A426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44313" y="3465005"/>
            <a:ext cx="5410200" cy="13716"/>
          </a:xfrm>
          <a:custGeom>
            <a:avLst/>
            <a:gdLst>
              <a:gd name="connsiteX0" fmla="*/ 0 w 5410200"/>
              <a:gd name="connsiteY0" fmla="*/ 0 h 13716"/>
              <a:gd name="connsiteX1" fmla="*/ 568071 w 5410200"/>
              <a:gd name="connsiteY1" fmla="*/ 0 h 13716"/>
              <a:gd name="connsiteX2" fmla="*/ 1298448 w 5410200"/>
              <a:gd name="connsiteY2" fmla="*/ 0 h 13716"/>
              <a:gd name="connsiteX3" fmla="*/ 1920621 w 5410200"/>
              <a:gd name="connsiteY3" fmla="*/ 0 h 13716"/>
              <a:gd name="connsiteX4" fmla="*/ 2488692 w 5410200"/>
              <a:gd name="connsiteY4" fmla="*/ 0 h 13716"/>
              <a:gd name="connsiteX5" fmla="*/ 3219069 w 5410200"/>
              <a:gd name="connsiteY5" fmla="*/ 0 h 13716"/>
              <a:gd name="connsiteX6" fmla="*/ 3895344 w 5410200"/>
              <a:gd name="connsiteY6" fmla="*/ 0 h 13716"/>
              <a:gd name="connsiteX7" fmla="*/ 4571619 w 5410200"/>
              <a:gd name="connsiteY7" fmla="*/ 0 h 13716"/>
              <a:gd name="connsiteX8" fmla="*/ 5410200 w 5410200"/>
              <a:gd name="connsiteY8" fmla="*/ 0 h 13716"/>
              <a:gd name="connsiteX9" fmla="*/ 5410200 w 5410200"/>
              <a:gd name="connsiteY9" fmla="*/ 13716 h 13716"/>
              <a:gd name="connsiteX10" fmla="*/ 4842129 w 5410200"/>
              <a:gd name="connsiteY10" fmla="*/ 13716 h 13716"/>
              <a:gd name="connsiteX11" fmla="*/ 4328160 w 5410200"/>
              <a:gd name="connsiteY11" fmla="*/ 13716 h 13716"/>
              <a:gd name="connsiteX12" fmla="*/ 3597783 w 5410200"/>
              <a:gd name="connsiteY12" fmla="*/ 13716 h 13716"/>
              <a:gd name="connsiteX13" fmla="*/ 3029712 w 5410200"/>
              <a:gd name="connsiteY13" fmla="*/ 13716 h 13716"/>
              <a:gd name="connsiteX14" fmla="*/ 2299335 w 5410200"/>
              <a:gd name="connsiteY14" fmla="*/ 13716 h 13716"/>
              <a:gd name="connsiteX15" fmla="*/ 1514856 w 5410200"/>
              <a:gd name="connsiteY15" fmla="*/ 13716 h 13716"/>
              <a:gd name="connsiteX16" fmla="*/ 892683 w 5410200"/>
              <a:gd name="connsiteY16" fmla="*/ 13716 h 13716"/>
              <a:gd name="connsiteX17" fmla="*/ 0 w 5410200"/>
              <a:gd name="connsiteY17" fmla="*/ 13716 h 13716"/>
              <a:gd name="connsiteX18" fmla="*/ 0 w 5410200"/>
              <a:gd name="connsiteY18" fmla="*/ 0 h 1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3716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09587" y="2854"/>
                  <a:pt x="5409791" y="9451"/>
                  <a:pt x="5410200" y="13716"/>
                </a:cubicBezTo>
                <a:cubicBezTo>
                  <a:pt x="5139060" y="2179"/>
                  <a:pt x="5121593" y="26463"/>
                  <a:pt x="4842129" y="13716"/>
                </a:cubicBezTo>
                <a:cubicBezTo>
                  <a:pt x="4562665" y="969"/>
                  <a:pt x="4448273" y="4915"/>
                  <a:pt x="4328160" y="13716"/>
                </a:cubicBezTo>
                <a:cubicBezTo>
                  <a:pt x="4208047" y="22517"/>
                  <a:pt x="3760936" y="17995"/>
                  <a:pt x="3597783" y="13716"/>
                </a:cubicBezTo>
                <a:cubicBezTo>
                  <a:pt x="3434630" y="9437"/>
                  <a:pt x="3299718" y="28641"/>
                  <a:pt x="3029712" y="13716"/>
                </a:cubicBezTo>
                <a:cubicBezTo>
                  <a:pt x="2759706" y="-1209"/>
                  <a:pt x="2640159" y="22822"/>
                  <a:pt x="2299335" y="13716"/>
                </a:cubicBezTo>
                <a:cubicBezTo>
                  <a:pt x="1958511" y="4610"/>
                  <a:pt x="1801186" y="24413"/>
                  <a:pt x="1514856" y="13716"/>
                </a:cubicBezTo>
                <a:cubicBezTo>
                  <a:pt x="1228526" y="3019"/>
                  <a:pt x="1063509" y="-9877"/>
                  <a:pt x="892683" y="13716"/>
                </a:cubicBezTo>
                <a:cubicBezTo>
                  <a:pt x="721857" y="37309"/>
                  <a:pt x="186945" y="-25469"/>
                  <a:pt x="0" y="13716"/>
                </a:cubicBezTo>
                <a:cubicBezTo>
                  <a:pt x="-342" y="9537"/>
                  <a:pt x="-97" y="6817"/>
                  <a:pt x="0" y="0"/>
                </a:cubicBezTo>
                <a:close/>
              </a:path>
              <a:path w="5410200" h="13716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10660" y="2787"/>
                  <a:pt x="5410166" y="9748"/>
                  <a:pt x="5410200" y="13716"/>
                </a:cubicBezTo>
                <a:cubicBezTo>
                  <a:pt x="5163327" y="36922"/>
                  <a:pt x="5008749" y="6121"/>
                  <a:pt x="4842129" y="13716"/>
                </a:cubicBezTo>
                <a:cubicBezTo>
                  <a:pt x="4675509" y="21311"/>
                  <a:pt x="4433401" y="-5187"/>
                  <a:pt x="4165854" y="13716"/>
                </a:cubicBezTo>
                <a:cubicBezTo>
                  <a:pt x="3898308" y="32619"/>
                  <a:pt x="3809032" y="-13282"/>
                  <a:pt x="3543681" y="13716"/>
                </a:cubicBezTo>
                <a:cubicBezTo>
                  <a:pt x="3278330" y="40714"/>
                  <a:pt x="3073876" y="-20489"/>
                  <a:pt x="2759202" y="13716"/>
                </a:cubicBezTo>
                <a:cubicBezTo>
                  <a:pt x="2444528" y="47921"/>
                  <a:pt x="2204144" y="-1200"/>
                  <a:pt x="1974723" y="13716"/>
                </a:cubicBezTo>
                <a:cubicBezTo>
                  <a:pt x="1745302" y="28632"/>
                  <a:pt x="1602335" y="26918"/>
                  <a:pt x="1406652" y="13716"/>
                </a:cubicBezTo>
                <a:cubicBezTo>
                  <a:pt x="1210969" y="514"/>
                  <a:pt x="923948" y="-1411"/>
                  <a:pt x="730377" y="13716"/>
                </a:cubicBezTo>
                <a:cubicBezTo>
                  <a:pt x="536806" y="28843"/>
                  <a:pt x="336496" y="-4713"/>
                  <a:pt x="0" y="13716"/>
                </a:cubicBezTo>
                <a:cubicBezTo>
                  <a:pt x="-535" y="9547"/>
                  <a:pt x="488" y="451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D9F41D6-F365-B2D8-2FE3-3285373FB4C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61857551"/>
              </p:ext>
            </p:extLst>
          </p:nvPr>
        </p:nvGraphicFramePr>
        <p:xfrm>
          <a:off x="3486013" y="640822"/>
          <a:ext cx="5175384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351498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A5BB43-4610-3502-6077-A8ED5E4880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548640"/>
            <a:ext cx="2700645" cy="5431536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tr-TR" sz="3600" b="1"/>
              <a:t>CISSP (Certified Information Systems Security Professional)</a:t>
            </a:r>
            <a:endParaRPr lang="tr-TR" sz="3600"/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347917" y="3261001"/>
            <a:ext cx="4480560" cy="13716"/>
          </a:xfrm>
          <a:custGeom>
            <a:avLst/>
            <a:gdLst>
              <a:gd name="connsiteX0" fmla="*/ 0 w 4480560"/>
              <a:gd name="connsiteY0" fmla="*/ 0 h 13716"/>
              <a:gd name="connsiteX1" fmla="*/ 595274 w 4480560"/>
              <a:gd name="connsiteY1" fmla="*/ 0 h 13716"/>
              <a:gd name="connsiteX2" fmla="*/ 1100938 w 4480560"/>
              <a:gd name="connsiteY2" fmla="*/ 0 h 13716"/>
              <a:gd name="connsiteX3" fmla="*/ 1651406 w 4480560"/>
              <a:gd name="connsiteY3" fmla="*/ 0 h 13716"/>
              <a:gd name="connsiteX4" fmla="*/ 2336292 w 4480560"/>
              <a:gd name="connsiteY4" fmla="*/ 0 h 13716"/>
              <a:gd name="connsiteX5" fmla="*/ 2931566 w 4480560"/>
              <a:gd name="connsiteY5" fmla="*/ 0 h 13716"/>
              <a:gd name="connsiteX6" fmla="*/ 3482035 w 4480560"/>
              <a:gd name="connsiteY6" fmla="*/ 0 h 13716"/>
              <a:gd name="connsiteX7" fmla="*/ 4480560 w 4480560"/>
              <a:gd name="connsiteY7" fmla="*/ 0 h 13716"/>
              <a:gd name="connsiteX8" fmla="*/ 4480560 w 4480560"/>
              <a:gd name="connsiteY8" fmla="*/ 13716 h 13716"/>
              <a:gd name="connsiteX9" fmla="*/ 3840480 w 4480560"/>
              <a:gd name="connsiteY9" fmla="*/ 13716 h 13716"/>
              <a:gd name="connsiteX10" fmla="*/ 3290011 w 4480560"/>
              <a:gd name="connsiteY10" fmla="*/ 13716 h 13716"/>
              <a:gd name="connsiteX11" fmla="*/ 2560320 w 4480560"/>
              <a:gd name="connsiteY11" fmla="*/ 13716 h 13716"/>
              <a:gd name="connsiteX12" fmla="*/ 1965046 w 4480560"/>
              <a:gd name="connsiteY12" fmla="*/ 13716 h 13716"/>
              <a:gd name="connsiteX13" fmla="*/ 1459382 w 4480560"/>
              <a:gd name="connsiteY13" fmla="*/ 13716 h 13716"/>
              <a:gd name="connsiteX14" fmla="*/ 774497 w 4480560"/>
              <a:gd name="connsiteY14" fmla="*/ 13716 h 13716"/>
              <a:gd name="connsiteX15" fmla="*/ 0 w 4480560"/>
              <a:gd name="connsiteY15" fmla="*/ 13716 h 13716"/>
              <a:gd name="connsiteX16" fmla="*/ 0 w 4480560"/>
              <a:gd name="connsiteY16" fmla="*/ 0 h 1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13716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273" y="3379"/>
                  <a:pt x="4480768" y="9289"/>
                  <a:pt x="4480560" y="13716"/>
                </a:cubicBezTo>
                <a:cubicBezTo>
                  <a:pt x="4314132" y="10352"/>
                  <a:pt x="4028383" y="32060"/>
                  <a:pt x="3840480" y="13716"/>
                </a:cubicBezTo>
                <a:cubicBezTo>
                  <a:pt x="3652577" y="-4628"/>
                  <a:pt x="3547615" y="-1724"/>
                  <a:pt x="3290011" y="13716"/>
                </a:cubicBezTo>
                <a:cubicBezTo>
                  <a:pt x="3032407" y="29156"/>
                  <a:pt x="2830268" y="4147"/>
                  <a:pt x="2560320" y="13716"/>
                </a:cubicBezTo>
                <a:cubicBezTo>
                  <a:pt x="2290372" y="23285"/>
                  <a:pt x="2147422" y="2156"/>
                  <a:pt x="1965046" y="13716"/>
                </a:cubicBezTo>
                <a:cubicBezTo>
                  <a:pt x="1782670" y="25276"/>
                  <a:pt x="1689791" y="36108"/>
                  <a:pt x="1459382" y="13716"/>
                </a:cubicBezTo>
                <a:cubicBezTo>
                  <a:pt x="1228973" y="-8676"/>
                  <a:pt x="915486" y="31929"/>
                  <a:pt x="774497" y="13716"/>
                </a:cubicBezTo>
                <a:cubicBezTo>
                  <a:pt x="633508" y="-4497"/>
                  <a:pt x="361442" y="-15679"/>
                  <a:pt x="0" y="13716"/>
                </a:cubicBezTo>
                <a:cubicBezTo>
                  <a:pt x="-362" y="8190"/>
                  <a:pt x="-434" y="6098"/>
                  <a:pt x="0" y="0"/>
                </a:cubicBezTo>
                <a:close/>
              </a:path>
              <a:path w="4480560" h="13716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0360" y="3832"/>
                  <a:pt x="4481152" y="9314"/>
                  <a:pt x="4480560" y="13716"/>
                </a:cubicBezTo>
                <a:cubicBezTo>
                  <a:pt x="4279652" y="-11422"/>
                  <a:pt x="4200762" y="36994"/>
                  <a:pt x="3930091" y="13716"/>
                </a:cubicBezTo>
                <a:cubicBezTo>
                  <a:pt x="3659420" y="-9562"/>
                  <a:pt x="3456052" y="17722"/>
                  <a:pt x="3290011" y="13716"/>
                </a:cubicBezTo>
                <a:cubicBezTo>
                  <a:pt x="3123970" y="9710"/>
                  <a:pt x="2882392" y="28246"/>
                  <a:pt x="2649931" y="13716"/>
                </a:cubicBezTo>
                <a:cubicBezTo>
                  <a:pt x="2417470" y="-814"/>
                  <a:pt x="2238426" y="2765"/>
                  <a:pt x="2054657" y="13716"/>
                </a:cubicBezTo>
                <a:cubicBezTo>
                  <a:pt x="1870888" y="24667"/>
                  <a:pt x="1566368" y="40468"/>
                  <a:pt x="1324966" y="13716"/>
                </a:cubicBezTo>
                <a:cubicBezTo>
                  <a:pt x="1083564" y="-13036"/>
                  <a:pt x="787410" y="6374"/>
                  <a:pt x="595274" y="13716"/>
                </a:cubicBezTo>
                <a:cubicBezTo>
                  <a:pt x="403138" y="21058"/>
                  <a:pt x="169622" y="5927"/>
                  <a:pt x="0" y="13716"/>
                </a:cubicBezTo>
                <a:cubicBezTo>
                  <a:pt x="-475" y="8699"/>
                  <a:pt x="-565" y="4408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788E7E-5F70-3215-EDD2-33179B6D4C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44813" y="552091"/>
            <a:ext cx="4668251" cy="5431536"/>
          </a:xfrm>
        </p:spPr>
        <p:txBody>
          <a:bodyPr anchor="ctr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tr-TR" sz="1900" b="1"/>
              <a:t>Sağlayıcı:</a:t>
            </a:r>
            <a:r>
              <a:rPr lang="tr-TR" sz="1900"/>
              <a:t> (ISC)²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tr-TR" sz="1900" b="1"/>
              <a:t>Hedef:</a:t>
            </a:r>
            <a:r>
              <a:rPr lang="tr-TR" sz="1900"/>
              <a:t> Deneyimli siber güvenlik profesyonelleri için ileri düzeyde bir sertifikadır.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tr-TR" sz="1900" b="1"/>
              <a:t>İçerik:</a:t>
            </a:r>
            <a:r>
              <a:rPr lang="tr-TR" sz="1900"/>
              <a:t> Bilgi güvenliği yönetimi, risk yönetimi, ağ güvenliği, yazılım geliştirme güvenliği, kriptografi, yasal düzenlemeler ve etik.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tr-TR" sz="1900" b="1"/>
              <a:t>Özellik:</a:t>
            </a:r>
            <a:r>
              <a:rPr lang="tr-TR" sz="1900"/>
              <a:t> En yaygın ve saygın siber güvenlik sertifikalarından biridir ve dünya çapında geniş tanınırlığa sahiptir.</a:t>
            </a:r>
          </a:p>
          <a:p>
            <a:endParaRPr lang="tr-TR" sz="1900"/>
          </a:p>
        </p:txBody>
      </p:sp>
    </p:spTree>
    <p:extLst>
      <p:ext uri="{BB962C8B-B14F-4D97-AF65-F5344CB8AC3E}">
        <p14:creationId xmlns:p14="http://schemas.microsoft.com/office/powerpoint/2010/main" val="10326097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125454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D46A59-E2E1-F8DE-2714-B98B82F84B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125" y="1153572"/>
            <a:ext cx="2400300" cy="446116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tr-TR" sz="3400" b="1">
                <a:solidFill>
                  <a:srgbClr val="FFFFFF"/>
                </a:solidFill>
              </a:rPr>
              <a:t>CISM (Certified Information Security Manager)</a:t>
            </a:r>
            <a:endParaRPr lang="tr-TR" sz="3400">
              <a:solidFill>
                <a:srgbClr val="FFFFFF"/>
              </a:solidFill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662801" y="2455479"/>
            <a:ext cx="3062575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5C7FF8-E3F6-50EC-74ED-671A6F142E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35481" y="591344"/>
            <a:ext cx="5179868" cy="5585619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tr-TR" sz="2700" b="1"/>
              <a:t>Sağlayıcı:</a:t>
            </a:r>
            <a:r>
              <a:rPr lang="tr-TR" sz="2700"/>
              <a:t> ISACA</a:t>
            </a:r>
          </a:p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tr-TR" sz="2700" b="1"/>
              <a:t>Hedef:</a:t>
            </a:r>
            <a:r>
              <a:rPr lang="tr-TR" sz="2700"/>
              <a:t> Bilgi güvenliği yönetimi alanında çalışan yöneticiler ve güvenlik liderleri.</a:t>
            </a:r>
          </a:p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tr-TR" sz="2700" b="1"/>
              <a:t>İçerik:</a:t>
            </a:r>
            <a:r>
              <a:rPr lang="tr-TR" sz="2700"/>
              <a:t> Bilgi güvenliği yönetimi, risk yönetimi, olay yönetimi, bilgi güvenliği programı geliştirme.</a:t>
            </a:r>
          </a:p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tr-TR" sz="2700" b="1"/>
              <a:t>Özellik:</a:t>
            </a:r>
            <a:r>
              <a:rPr lang="tr-TR" sz="2700"/>
              <a:t> Bilgi güvenliği yönetimine odaklanır ve stratejik liderlik becerilerini vurgular.</a:t>
            </a:r>
          </a:p>
          <a:p>
            <a:pPr>
              <a:lnSpc>
                <a:spcPct val="90000"/>
              </a:lnSpc>
            </a:pPr>
            <a:endParaRPr lang="tr-TR" sz="2700"/>
          </a:p>
        </p:txBody>
      </p:sp>
    </p:spTree>
    <p:extLst>
      <p:ext uri="{BB962C8B-B14F-4D97-AF65-F5344CB8AC3E}">
        <p14:creationId xmlns:p14="http://schemas.microsoft.com/office/powerpoint/2010/main" val="38184892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E442304-DDBD-4F7B-8017-36BCC863F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CF47D4-8D98-0363-400C-293A53A9FC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250" y="640823"/>
            <a:ext cx="2563994" cy="5583148"/>
          </a:xfrm>
        </p:spPr>
        <p:txBody>
          <a:bodyPr anchor="ctr">
            <a:normAutofit/>
          </a:bodyPr>
          <a:lstStyle/>
          <a:p>
            <a:r>
              <a:rPr lang="tr-TR" sz="4000"/>
              <a:t>Sertifikaları almak için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5E107275-3853-46FD-A241-DE4355A426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44313" y="3465005"/>
            <a:ext cx="5410200" cy="13716"/>
          </a:xfrm>
          <a:custGeom>
            <a:avLst/>
            <a:gdLst>
              <a:gd name="connsiteX0" fmla="*/ 0 w 5410200"/>
              <a:gd name="connsiteY0" fmla="*/ 0 h 13716"/>
              <a:gd name="connsiteX1" fmla="*/ 568071 w 5410200"/>
              <a:gd name="connsiteY1" fmla="*/ 0 h 13716"/>
              <a:gd name="connsiteX2" fmla="*/ 1298448 w 5410200"/>
              <a:gd name="connsiteY2" fmla="*/ 0 h 13716"/>
              <a:gd name="connsiteX3" fmla="*/ 1920621 w 5410200"/>
              <a:gd name="connsiteY3" fmla="*/ 0 h 13716"/>
              <a:gd name="connsiteX4" fmla="*/ 2488692 w 5410200"/>
              <a:gd name="connsiteY4" fmla="*/ 0 h 13716"/>
              <a:gd name="connsiteX5" fmla="*/ 3219069 w 5410200"/>
              <a:gd name="connsiteY5" fmla="*/ 0 h 13716"/>
              <a:gd name="connsiteX6" fmla="*/ 3895344 w 5410200"/>
              <a:gd name="connsiteY6" fmla="*/ 0 h 13716"/>
              <a:gd name="connsiteX7" fmla="*/ 4571619 w 5410200"/>
              <a:gd name="connsiteY7" fmla="*/ 0 h 13716"/>
              <a:gd name="connsiteX8" fmla="*/ 5410200 w 5410200"/>
              <a:gd name="connsiteY8" fmla="*/ 0 h 13716"/>
              <a:gd name="connsiteX9" fmla="*/ 5410200 w 5410200"/>
              <a:gd name="connsiteY9" fmla="*/ 13716 h 13716"/>
              <a:gd name="connsiteX10" fmla="*/ 4842129 w 5410200"/>
              <a:gd name="connsiteY10" fmla="*/ 13716 h 13716"/>
              <a:gd name="connsiteX11" fmla="*/ 4328160 w 5410200"/>
              <a:gd name="connsiteY11" fmla="*/ 13716 h 13716"/>
              <a:gd name="connsiteX12" fmla="*/ 3597783 w 5410200"/>
              <a:gd name="connsiteY12" fmla="*/ 13716 h 13716"/>
              <a:gd name="connsiteX13" fmla="*/ 3029712 w 5410200"/>
              <a:gd name="connsiteY13" fmla="*/ 13716 h 13716"/>
              <a:gd name="connsiteX14" fmla="*/ 2299335 w 5410200"/>
              <a:gd name="connsiteY14" fmla="*/ 13716 h 13716"/>
              <a:gd name="connsiteX15" fmla="*/ 1514856 w 5410200"/>
              <a:gd name="connsiteY15" fmla="*/ 13716 h 13716"/>
              <a:gd name="connsiteX16" fmla="*/ 892683 w 5410200"/>
              <a:gd name="connsiteY16" fmla="*/ 13716 h 13716"/>
              <a:gd name="connsiteX17" fmla="*/ 0 w 5410200"/>
              <a:gd name="connsiteY17" fmla="*/ 13716 h 13716"/>
              <a:gd name="connsiteX18" fmla="*/ 0 w 5410200"/>
              <a:gd name="connsiteY18" fmla="*/ 0 h 1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3716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09587" y="2854"/>
                  <a:pt x="5409791" y="9451"/>
                  <a:pt x="5410200" y="13716"/>
                </a:cubicBezTo>
                <a:cubicBezTo>
                  <a:pt x="5139060" y="2179"/>
                  <a:pt x="5121593" y="26463"/>
                  <a:pt x="4842129" y="13716"/>
                </a:cubicBezTo>
                <a:cubicBezTo>
                  <a:pt x="4562665" y="969"/>
                  <a:pt x="4448273" y="4915"/>
                  <a:pt x="4328160" y="13716"/>
                </a:cubicBezTo>
                <a:cubicBezTo>
                  <a:pt x="4208047" y="22517"/>
                  <a:pt x="3760936" y="17995"/>
                  <a:pt x="3597783" y="13716"/>
                </a:cubicBezTo>
                <a:cubicBezTo>
                  <a:pt x="3434630" y="9437"/>
                  <a:pt x="3299718" y="28641"/>
                  <a:pt x="3029712" y="13716"/>
                </a:cubicBezTo>
                <a:cubicBezTo>
                  <a:pt x="2759706" y="-1209"/>
                  <a:pt x="2640159" y="22822"/>
                  <a:pt x="2299335" y="13716"/>
                </a:cubicBezTo>
                <a:cubicBezTo>
                  <a:pt x="1958511" y="4610"/>
                  <a:pt x="1801186" y="24413"/>
                  <a:pt x="1514856" y="13716"/>
                </a:cubicBezTo>
                <a:cubicBezTo>
                  <a:pt x="1228526" y="3019"/>
                  <a:pt x="1063509" y="-9877"/>
                  <a:pt x="892683" y="13716"/>
                </a:cubicBezTo>
                <a:cubicBezTo>
                  <a:pt x="721857" y="37309"/>
                  <a:pt x="186945" y="-25469"/>
                  <a:pt x="0" y="13716"/>
                </a:cubicBezTo>
                <a:cubicBezTo>
                  <a:pt x="-342" y="9537"/>
                  <a:pt x="-97" y="6817"/>
                  <a:pt x="0" y="0"/>
                </a:cubicBezTo>
                <a:close/>
              </a:path>
              <a:path w="5410200" h="13716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10660" y="2787"/>
                  <a:pt x="5410166" y="9748"/>
                  <a:pt x="5410200" y="13716"/>
                </a:cubicBezTo>
                <a:cubicBezTo>
                  <a:pt x="5163327" y="36922"/>
                  <a:pt x="5008749" y="6121"/>
                  <a:pt x="4842129" y="13716"/>
                </a:cubicBezTo>
                <a:cubicBezTo>
                  <a:pt x="4675509" y="21311"/>
                  <a:pt x="4433401" y="-5187"/>
                  <a:pt x="4165854" y="13716"/>
                </a:cubicBezTo>
                <a:cubicBezTo>
                  <a:pt x="3898308" y="32619"/>
                  <a:pt x="3809032" y="-13282"/>
                  <a:pt x="3543681" y="13716"/>
                </a:cubicBezTo>
                <a:cubicBezTo>
                  <a:pt x="3278330" y="40714"/>
                  <a:pt x="3073876" y="-20489"/>
                  <a:pt x="2759202" y="13716"/>
                </a:cubicBezTo>
                <a:cubicBezTo>
                  <a:pt x="2444528" y="47921"/>
                  <a:pt x="2204144" y="-1200"/>
                  <a:pt x="1974723" y="13716"/>
                </a:cubicBezTo>
                <a:cubicBezTo>
                  <a:pt x="1745302" y="28632"/>
                  <a:pt x="1602335" y="26918"/>
                  <a:pt x="1406652" y="13716"/>
                </a:cubicBezTo>
                <a:cubicBezTo>
                  <a:pt x="1210969" y="514"/>
                  <a:pt x="923948" y="-1411"/>
                  <a:pt x="730377" y="13716"/>
                </a:cubicBezTo>
                <a:cubicBezTo>
                  <a:pt x="536806" y="28843"/>
                  <a:pt x="336496" y="-4713"/>
                  <a:pt x="0" y="13716"/>
                </a:cubicBezTo>
                <a:cubicBezTo>
                  <a:pt x="-535" y="9547"/>
                  <a:pt x="488" y="451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7766EE7-557E-0CA5-B5F1-EDAADAB5E0E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75306995"/>
              </p:ext>
            </p:extLst>
          </p:nvPr>
        </p:nvGraphicFramePr>
        <p:xfrm>
          <a:off x="3486013" y="640822"/>
          <a:ext cx="5175384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6346384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3" y="1914812"/>
            <a:ext cx="6858000" cy="3028377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4" y="1924949"/>
            <a:ext cx="6857999" cy="302837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3195" y="4092815"/>
            <a:ext cx="2501979" cy="302838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376302" y="969718"/>
            <a:ext cx="292526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22" y="1914808"/>
            <a:ext cx="6858003" cy="3028376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9858" y="1683756"/>
            <a:ext cx="2336449" cy="2396359"/>
          </a:xfrm>
        </p:spPr>
        <p:txBody>
          <a:bodyPr anchor="b">
            <a:normAutofit/>
          </a:bodyPr>
          <a:lstStyle/>
          <a:p>
            <a:pPr algn="r"/>
            <a:r>
              <a:rPr lang="tr-TR" sz="3500">
                <a:solidFill>
                  <a:srgbClr val="FFFFFF"/>
                </a:solidFill>
              </a:rPr>
              <a:t>Genel Kültür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2030983-63E6-FA38-A788-023F7CB8AD9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88879999"/>
              </p:ext>
            </p:extLst>
          </p:nvPr>
        </p:nvGraphicFramePr>
        <p:xfrm>
          <a:off x="3678789" y="750440"/>
          <a:ext cx="5000124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E442304-DDBD-4F7B-8017-36BCC863F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6250" y="640823"/>
            <a:ext cx="2563994" cy="5583148"/>
          </a:xfrm>
        </p:spPr>
        <p:txBody>
          <a:bodyPr anchor="ctr">
            <a:normAutofit/>
          </a:bodyPr>
          <a:lstStyle/>
          <a:p>
            <a:r>
              <a:rPr lang="tr-TR" sz="3300"/>
              <a:t>Pentest Türleri (Penetrasyon Testi)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5E107275-3853-46FD-A241-DE4355A426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44313" y="3465005"/>
            <a:ext cx="5410200" cy="13716"/>
          </a:xfrm>
          <a:custGeom>
            <a:avLst/>
            <a:gdLst>
              <a:gd name="connsiteX0" fmla="*/ 0 w 5410200"/>
              <a:gd name="connsiteY0" fmla="*/ 0 h 13716"/>
              <a:gd name="connsiteX1" fmla="*/ 568071 w 5410200"/>
              <a:gd name="connsiteY1" fmla="*/ 0 h 13716"/>
              <a:gd name="connsiteX2" fmla="*/ 1298448 w 5410200"/>
              <a:gd name="connsiteY2" fmla="*/ 0 h 13716"/>
              <a:gd name="connsiteX3" fmla="*/ 1920621 w 5410200"/>
              <a:gd name="connsiteY3" fmla="*/ 0 h 13716"/>
              <a:gd name="connsiteX4" fmla="*/ 2488692 w 5410200"/>
              <a:gd name="connsiteY4" fmla="*/ 0 h 13716"/>
              <a:gd name="connsiteX5" fmla="*/ 3219069 w 5410200"/>
              <a:gd name="connsiteY5" fmla="*/ 0 h 13716"/>
              <a:gd name="connsiteX6" fmla="*/ 3895344 w 5410200"/>
              <a:gd name="connsiteY6" fmla="*/ 0 h 13716"/>
              <a:gd name="connsiteX7" fmla="*/ 4571619 w 5410200"/>
              <a:gd name="connsiteY7" fmla="*/ 0 h 13716"/>
              <a:gd name="connsiteX8" fmla="*/ 5410200 w 5410200"/>
              <a:gd name="connsiteY8" fmla="*/ 0 h 13716"/>
              <a:gd name="connsiteX9" fmla="*/ 5410200 w 5410200"/>
              <a:gd name="connsiteY9" fmla="*/ 13716 h 13716"/>
              <a:gd name="connsiteX10" fmla="*/ 4842129 w 5410200"/>
              <a:gd name="connsiteY10" fmla="*/ 13716 h 13716"/>
              <a:gd name="connsiteX11" fmla="*/ 4328160 w 5410200"/>
              <a:gd name="connsiteY11" fmla="*/ 13716 h 13716"/>
              <a:gd name="connsiteX12" fmla="*/ 3597783 w 5410200"/>
              <a:gd name="connsiteY12" fmla="*/ 13716 h 13716"/>
              <a:gd name="connsiteX13" fmla="*/ 3029712 w 5410200"/>
              <a:gd name="connsiteY13" fmla="*/ 13716 h 13716"/>
              <a:gd name="connsiteX14" fmla="*/ 2299335 w 5410200"/>
              <a:gd name="connsiteY14" fmla="*/ 13716 h 13716"/>
              <a:gd name="connsiteX15" fmla="*/ 1514856 w 5410200"/>
              <a:gd name="connsiteY15" fmla="*/ 13716 h 13716"/>
              <a:gd name="connsiteX16" fmla="*/ 892683 w 5410200"/>
              <a:gd name="connsiteY16" fmla="*/ 13716 h 13716"/>
              <a:gd name="connsiteX17" fmla="*/ 0 w 5410200"/>
              <a:gd name="connsiteY17" fmla="*/ 13716 h 13716"/>
              <a:gd name="connsiteX18" fmla="*/ 0 w 5410200"/>
              <a:gd name="connsiteY18" fmla="*/ 0 h 1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3716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09587" y="2854"/>
                  <a:pt x="5409791" y="9451"/>
                  <a:pt x="5410200" y="13716"/>
                </a:cubicBezTo>
                <a:cubicBezTo>
                  <a:pt x="5139060" y="2179"/>
                  <a:pt x="5121593" y="26463"/>
                  <a:pt x="4842129" y="13716"/>
                </a:cubicBezTo>
                <a:cubicBezTo>
                  <a:pt x="4562665" y="969"/>
                  <a:pt x="4448273" y="4915"/>
                  <a:pt x="4328160" y="13716"/>
                </a:cubicBezTo>
                <a:cubicBezTo>
                  <a:pt x="4208047" y="22517"/>
                  <a:pt x="3760936" y="17995"/>
                  <a:pt x="3597783" y="13716"/>
                </a:cubicBezTo>
                <a:cubicBezTo>
                  <a:pt x="3434630" y="9437"/>
                  <a:pt x="3299718" y="28641"/>
                  <a:pt x="3029712" y="13716"/>
                </a:cubicBezTo>
                <a:cubicBezTo>
                  <a:pt x="2759706" y="-1209"/>
                  <a:pt x="2640159" y="22822"/>
                  <a:pt x="2299335" y="13716"/>
                </a:cubicBezTo>
                <a:cubicBezTo>
                  <a:pt x="1958511" y="4610"/>
                  <a:pt x="1801186" y="24413"/>
                  <a:pt x="1514856" y="13716"/>
                </a:cubicBezTo>
                <a:cubicBezTo>
                  <a:pt x="1228526" y="3019"/>
                  <a:pt x="1063509" y="-9877"/>
                  <a:pt x="892683" y="13716"/>
                </a:cubicBezTo>
                <a:cubicBezTo>
                  <a:pt x="721857" y="37309"/>
                  <a:pt x="186945" y="-25469"/>
                  <a:pt x="0" y="13716"/>
                </a:cubicBezTo>
                <a:cubicBezTo>
                  <a:pt x="-342" y="9537"/>
                  <a:pt x="-97" y="6817"/>
                  <a:pt x="0" y="0"/>
                </a:cubicBezTo>
                <a:close/>
              </a:path>
              <a:path w="5410200" h="13716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10660" y="2787"/>
                  <a:pt x="5410166" y="9748"/>
                  <a:pt x="5410200" y="13716"/>
                </a:cubicBezTo>
                <a:cubicBezTo>
                  <a:pt x="5163327" y="36922"/>
                  <a:pt x="5008749" y="6121"/>
                  <a:pt x="4842129" y="13716"/>
                </a:cubicBezTo>
                <a:cubicBezTo>
                  <a:pt x="4675509" y="21311"/>
                  <a:pt x="4433401" y="-5187"/>
                  <a:pt x="4165854" y="13716"/>
                </a:cubicBezTo>
                <a:cubicBezTo>
                  <a:pt x="3898308" y="32619"/>
                  <a:pt x="3809032" y="-13282"/>
                  <a:pt x="3543681" y="13716"/>
                </a:cubicBezTo>
                <a:cubicBezTo>
                  <a:pt x="3278330" y="40714"/>
                  <a:pt x="3073876" y="-20489"/>
                  <a:pt x="2759202" y="13716"/>
                </a:cubicBezTo>
                <a:cubicBezTo>
                  <a:pt x="2444528" y="47921"/>
                  <a:pt x="2204144" y="-1200"/>
                  <a:pt x="1974723" y="13716"/>
                </a:cubicBezTo>
                <a:cubicBezTo>
                  <a:pt x="1745302" y="28632"/>
                  <a:pt x="1602335" y="26918"/>
                  <a:pt x="1406652" y="13716"/>
                </a:cubicBezTo>
                <a:cubicBezTo>
                  <a:pt x="1210969" y="514"/>
                  <a:pt x="923948" y="-1411"/>
                  <a:pt x="730377" y="13716"/>
                </a:cubicBezTo>
                <a:cubicBezTo>
                  <a:pt x="536806" y="28843"/>
                  <a:pt x="336496" y="-4713"/>
                  <a:pt x="0" y="13716"/>
                </a:cubicBezTo>
                <a:cubicBezTo>
                  <a:pt x="-535" y="9547"/>
                  <a:pt x="488" y="451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9E21922-F905-8891-E8E1-D4DDE21DBF0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83222040"/>
              </p:ext>
            </p:extLst>
          </p:nvPr>
        </p:nvGraphicFramePr>
        <p:xfrm>
          <a:off x="3486013" y="640822"/>
          <a:ext cx="5175384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9143999" cy="2170031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62114" y="0"/>
            <a:ext cx="3072908" cy="2170661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48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486646" y="-3486043"/>
            <a:ext cx="2170709" cy="9144000"/>
          </a:xfrm>
          <a:prstGeom prst="rect">
            <a:avLst/>
          </a:prstGeom>
          <a:gradFill>
            <a:gsLst>
              <a:gs pos="23000">
                <a:schemeClr val="accent1">
                  <a:lumMod val="75000"/>
                  <a:alpha val="16000"/>
                </a:schemeClr>
              </a:gs>
              <a:gs pos="99000">
                <a:srgbClr val="000000">
                  <a:alpha val="45000"/>
                </a:srgbClr>
              </a:gs>
            </a:gsLst>
            <a:lin ang="21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7673" y="348865"/>
            <a:ext cx="7288583" cy="1576446"/>
          </a:xfrm>
        </p:spPr>
        <p:txBody>
          <a:bodyPr anchor="ctr">
            <a:normAutofit/>
          </a:bodyPr>
          <a:lstStyle/>
          <a:p>
            <a:r>
              <a:rPr lang="tr-TR" sz="3500">
                <a:solidFill>
                  <a:srgbClr val="FFFFFF"/>
                </a:solidFill>
              </a:rPr>
              <a:t>Siber Güvenlik Nedir?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C487A5D-A444-9610-14AE-825D1E64665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86074"/>
              </p:ext>
            </p:extLst>
          </p:nvPr>
        </p:nvGraphicFramePr>
        <p:xfrm>
          <a:off x="483042" y="2615979"/>
          <a:ext cx="8195871" cy="36894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125454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5125" y="1153572"/>
            <a:ext cx="2400300" cy="4461163"/>
          </a:xfrm>
        </p:spPr>
        <p:txBody>
          <a:bodyPr>
            <a:normAutofit/>
          </a:bodyPr>
          <a:lstStyle/>
          <a:p>
            <a:r>
              <a:rPr lang="tr-TR" sz="4100">
                <a:solidFill>
                  <a:srgbClr val="FFFFFF"/>
                </a:solidFill>
              </a:rPr>
              <a:t>Pentest Ortamları: BackTrack ve Kali Linux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662801" y="2455479"/>
            <a:ext cx="3062575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35481" y="591344"/>
            <a:ext cx="5179868" cy="5585619"/>
          </a:xfrm>
        </p:spPr>
        <p:txBody>
          <a:bodyPr anchor="ctr">
            <a:normAutofit/>
          </a:bodyPr>
          <a:lstStyle/>
          <a:p>
            <a:r>
              <a:rPr lang="tr-TR"/>
              <a:t>BackTrack ve Kali Linux, etik hackerlar ve güvenlik uzmanları tarafından yaygın olarak kullanılan penetrasyon testi platformlarıdır. Bu platformlar, sistemlere sızma testlerini gerçekleştirmek için geniş bir araç seti sunar.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A6D44BA-5D2F-4862-CB13-5C16B97FCD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911" y="543407"/>
            <a:ext cx="8078278" cy="5591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653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C908F4-85A8-6E1C-6BCA-26CCD2DE43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8658"/>
            <a:ext cx="9144000" cy="6600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5337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655D34A-2A19-8DE0-4A11-C241F48F05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41" y="197840"/>
            <a:ext cx="8969517" cy="6462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8845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BC0EFB-09D2-087F-4EE4-355587445D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48" y="357874"/>
            <a:ext cx="9038103" cy="6142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7648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30B41AF-1E2E-D497-6098-C917004406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6710"/>
            <a:ext cx="9121930" cy="6248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9251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C63F247-BA9C-4FC7-C486-04CFE6B1CA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76" y="49237"/>
            <a:ext cx="9091448" cy="6759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5629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D10DE4C-E117-365F-8631-E1E86166BC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00" y="224512"/>
            <a:ext cx="9000000" cy="640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4472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7E5A533-7420-A185-8325-6069821FD5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0540"/>
            <a:ext cx="9144000" cy="5836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4874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7C31225-A22C-14CB-3AFF-21D5F99F47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62" y="152116"/>
            <a:ext cx="8954276" cy="6553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7729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" y="-5705"/>
            <a:ext cx="9143993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7638" y="637762"/>
            <a:ext cx="7416372" cy="900131"/>
          </a:xfrm>
        </p:spPr>
        <p:txBody>
          <a:bodyPr anchor="t">
            <a:normAutofit/>
          </a:bodyPr>
          <a:lstStyle/>
          <a:p>
            <a:pPr algn="l"/>
            <a:r>
              <a:rPr lang="tr-TR" sz="3200">
                <a:solidFill>
                  <a:schemeClr val="bg1"/>
                </a:solidFill>
              </a:rPr>
              <a:t>Siber Güvenlik Alanında Kariyer İmkanları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9143992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7638" y="2010758"/>
            <a:ext cx="342892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66661" y="2217343"/>
            <a:ext cx="7410669" cy="3959619"/>
          </a:xfrm>
        </p:spPr>
        <p:txBody>
          <a:bodyPr>
            <a:normAutofit/>
          </a:bodyPr>
          <a:lstStyle/>
          <a:p>
            <a:r>
              <a:rPr lang="tr-TR" sz="2100"/>
              <a:t>1. Etik Hacker (White Hat)</a:t>
            </a:r>
          </a:p>
          <a:p>
            <a:r>
              <a:rPr lang="tr-TR" sz="2100"/>
              <a:t>2. Güvenlik Analisti</a:t>
            </a:r>
          </a:p>
          <a:p>
            <a:r>
              <a:rPr lang="tr-TR" sz="2100"/>
              <a:t>3. Ağ Güvenliği Uzmanı</a:t>
            </a:r>
          </a:p>
          <a:p>
            <a:r>
              <a:rPr lang="tr-TR" sz="2100"/>
              <a:t>4. Bilgi Güvenliği Danışmanı</a:t>
            </a:r>
          </a:p>
          <a:p>
            <a:r>
              <a:rPr lang="tr-TR" sz="2100"/>
              <a:t>5. Siber Olay Müdahale Uzmanı</a:t>
            </a:r>
          </a:p>
          <a:p>
            <a:r>
              <a:rPr lang="tr-TR" sz="2100"/>
              <a:t>6. Adli Bilişim Uzmanı</a:t>
            </a:r>
          </a:p>
          <a:p>
            <a:r>
              <a:rPr lang="tr-TR" sz="2100"/>
              <a:t>Siber güvenlik uzmanlarına duyulan ihtiyaç hızla artmaktadır. 2023'te küresel olarak 3,5 milyon siber güvenlik açığı olduğu tahmin ediliyor.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16C737A-2627-F631-E2CD-50BF26C46B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38" y="72099"/>
            <a:ext cx="9045724" cy="6713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132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F3CD04-9EC2-5F9A-FED1-0AA4F5A162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206" y="102581"/>
            <a:ext cx="8847587" cy="6652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0772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BA59B0E-BDE1-2DC2-D15B-3620070746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10" y="144495"/>
            <a:ext cx="8992379" cy="6569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479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0AC93AA-532F-A75D-466E-F00FB23BC0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82" y="106392"/>
            <a:ext cx="8939035" cy="6645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7287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E5244C0-519E-C483-78A9-0614798279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396" y="110202"/>
            <a:ext cx="8855207" cy="6637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9031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DF74C08-04B5-7A69-1DCF-FEDAD33D11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93" y="548390"/>
            <a:ext cx="8931414" cy="5761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676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5F21475-1C62-8462-6E76-649D9A5BEB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41" y="258805"/>
            <a:ext cx="8969517" cy="6340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2169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251F117-F709-948E-03F2-C2CDABC321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41" y="247374"/>
            <a:ext cx="8969517" cy="6363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32838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94899B5-BB06-4308-1D87-D88E237B7B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79" y="335012"/>
            <a:ext cx="9015241" cy="6187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9739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902D2A7-0570-6E38-12E3-488E664777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58" y="468373"/>
            <a:ext cx="9030483" cy="5921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3944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9143999" cy="2170031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62114" y="0"/>
            <a:ext cx="3072908" cy="2170661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48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486646" y="-3486043"/>
            <a:ext cx="2170709" cy="9144000"/>
          </a:xfrm>
          <a:prstGeom prst="rect">
            <a:avLst/>
          </a:prstGeom>
          <a:gradFill>
            <a:gsLst>
              <a:gs pos="23000">
                <a:schemeClr val="accent1">
                  <a:lumMod val="75000"/>
                  <a:alpha val="16000"/>
                </a:schemeClr>
              </a:gs>
              <a:gs pos="99000">
                <a:srgbClr val="000000">
                  <a:alpha val="45000"/>
                </a:srgbClr>
              </a:gs>
            </a:gsLst>
            <a:lin ang="21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7673" y="348865"/>
            <a:ext cx="7288583" cy="1576446"/>
          </a:xfrm>
        </p:spPr>
        <p:txBody>
          <a:bodyPr anchor="ctr">
            <a:normAutofit/>
          </a:bodyPr>
          <a:lstStyle/>
          <a:p>
            <a:r>
              <a:rPr lang="tr-TR" sz="3500">
                <a:solidFill>
                  <a:srgbClr val="FFFFFF"/>
                </a:solidFill>
              </a:rPr>
              <a:t>Siber Saldırıların Maliyetleri ve Zararları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157E3DD-9E48-9EC4-A59F-5993716139F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39379333"/>
              </p:ext>
            </p:extLst>
          </p:nvPr>
        </p:nvGraphicFramePr>
        <p:xfrm>
          <a:off x="483042" y="2615979"/>
          <a:ext cx="8195871" cy="36894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7AD05D-1403-1493-4097-DD09D6168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Sayıların anlamları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FDB87A-0EE5-C00D-33FA-BFECF185F0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tr-TR" b="1" dirty="0"/>
              <a:t>94%</a:t>
            </a:r>
            <a:r>
              <a:rPr lang="tr-TR" dirty="0"/>
              <a:t> – Veri ihlallerinin %94'ü, 3. taraflar tarafından rapor ediliyor. Bu, ihlal yaşayan birçok kuruluşun kendi ihlallerini tespit edemediğini ve genellikle dışarıdan bir kaynağın bu ihlali fark ettiğini gösteriyor.</a:t>
            </a:r>
          </a:p>
          <a:p>
            <a:r>
              <a:rPr lang="tr-TR" b="1" dirty="0"/>
              <a:t>416 gün</a:t>
            </a:r>
            <a:r>
              <a:rPr lang="tr-TR" dirty="0"/>
              <a:t> – Bir ihlalin tespit edilmesi ortalama 416 gün sürüyor. Yani, siber saldırılar, keşfedilmeleri çok uzun bir süre alabiliyor.</a:t>
            </a:r>
          </a:p>
          <a:p>
            <a:r>
              <a:rPr lang="tr-TR" b="1" dirty="0"/>
              <a:t>71%</a:t>
            </a:r>
            <a:r>
              <a:rPr lang="tr-TR" dirty="0"/>
              <a:t> – 2010 yılından bu yana, bir saldırının çözülmesi için geçen süre %71 oranında artmış. Bu da siber saldırılara karşı koymanın zamanla daha zorlaştığını gösteriyor.</a:t>
            </a:r>
          </a:p>
          <a:p>
            <a:r>
              <a:rPr lang="tr-TR" b="1" dirty="0"/>
              <a:t>84%</a:t>
            </a:r>
            <a:r>
              <a:rPr lang="tr-TR" dirty="0"/>
              <a:t> – İhlallerin %84'ü uygulama katmanında meydana geliyor. Yani çoğu saldırı, yazılım uygulamalarındaki açıklar veya güvenlik zafiyetleri üzerinden gerçekleşiyor.</a:t>
            </a:r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337624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CEC5988-B843-F150-9FFB-CA5CFDDAC4B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tr-TR" dirty="0"/>
              <a:t>Son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BC55A1A1-084E-8E9A-5B18-49EA119D77B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tr-TR" dirty="0"/>
              <a:t>Teşekkürler</a:t>
            </a:r>
          </a:p>
        </p:txBody>
      </p:sp>
    </p:spTree>
    <p:extLst>
      <p:ext uri="{BB962C8B-B14F-4D97-AF65-F5344CB8AC3E}">
        <p14:creationId xmlns:p14="http://schemas.microsoft.com/office/powerpoint/2010/main" val="17670148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399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391835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352" y="350196"/>
            <a:ext cx="3485178" cy="1624520"/>
          </a:xfrm>
        </p:spPr>
        <p:txBody>
          <a:bodyPr anchor="ctr">
            <a:normAutofit/>
          </a:bodyPr>
          <a:lstStyle/>
          <a:p>
            <a:r>
              <a:rPr lang="tr-TR" sz="3500"/>
              <a:t>Siber Güvenliğin Faydaları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351" y="2743200"/>
            <a:ext cx="3485179" cy="361314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tr-TR" sz="1700"/>
              <a:t>• Kritik altyapının korunması (elektrik şebekeleri, bankalar, sağlık hizmetleri)</a:t>
            </a:r>
          </a:p>
          <a:p>
            <a:pPr marL="0" indent="0">
              <a:buNone/>
            </a:pPr>
            <a:r>
              <a:rPr lang="tr-TR" sz="1700"/>
              <a:t>• Devlet sırlarının ve milli güvenliğin korunması</a:t>
            </a:r>
          </a:p>
          <a:p>
            <a:pPr marL="0" indent="0">
              <a:buNone/>
            </a:pPr>
            <a:r>
              <a:rPr lang="tr-TR" sz="1700"/>
              <a:t>• Dijital ekonominin sürdürülebilirliği</a:t>
            </a:r>
          </a:p>
          <a:p>
            <a:pPr marL="0" indent="0">
              <a:buNone/>
            </a:pPr>
            <a:r>
              <a:rPr lang="tr-TR" sz="1700"/>
              <a:t>• Vatandaşların kişisel verilerinin güvenliği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96899A-05D3-4F6F-D666-A5C0DC41766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8410" r="34048"/>
          <a:stretch/>
        </p:blipFill>
        <p:spPr>
          <a:xfrm>
            <a:off x="4572000" y="1"/>
            <a:ext cx="4577118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A9A016-675E-686E-10E3-97DE3B7932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350" y="762001"/>
            <a:ext cx="4000647" cy="1708242"/>
          </a:xfrm>
        </p:spPr>
        <p:txBody>
          <a:bodyPr anchor="ctr">
            <a:normAutofit/>
          </a:bodyPr>
          <a:lstStyle/>
          <a:p>
            <a:r>
              <a:rPr lang="tr-TR" sz="3500"/>
              <a:t>Siber Güvenliğin Faydaları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288A2C-F9BC-CFE2-5798-66C3CAB51C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350" y="2470244"/>
            <a:ext cx="4000647" cy="3769835"/>
          </a:xfrm>
        </p:spPr>
        <p:txBody>
          <a:bodyPr anchor="ctr">
            <a:normAutofit/>
          </a:bodyPr>
          <a:lstStyle/>
          <a:p>
            <a:r>
              <a:rPr lang="tr-TR" sz="1700"/>
              <a:t>Siber güvenlik, bir ülkenin savunma gücünün önemli bir parçasıdır. Ülkelerin savunma sanayi, kamu hizmetleri ve ticari sektörlerinde siber güvenlik önceliklidir.</a:t>
            </a:r>
          </a:p>
          <a:p>
            <a:endParaRPr lang="tr-TR" sz="17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3FD0CC-CDB1-D5A6-C969-F77D13CEA15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3446" r="33792" b="-1"/>
          <a:stretch/>
        </p:blipFill>
        <p:spPr>
          <a:xfrm>
            <a:off x="5143347" y="-10886"/>
            <a:ext cx="4000653" cy="6868886"/>
          </a:xfrm>
          <a:prstGeom prst="rect">
            <a:avLst/>
          </a:prstGeom>
          <a:effectLst>
            <a:outerShdw blurRad="127000" dist="50800" dir="10800000" sx="99000" sy="99000" algn="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304435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3" y="1914812"/>
            <a:ext cx="6858000" cy="3028377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4" y="1924949"/>
            <a:ext cx="6857999" cy="302837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3195" y="4092815"/>
            <a:ext cx="2501979" cy="302838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376302" y="969718"/>
            <a:ext cx="292526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22" y="1914808"/>
            <a:ext cx="6858003" cy="3028376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9858" y="1683756"/>
            <a:ext cx="2336449" cy="2396359"/>
          </a:xfrm>
        </p:spPr>
        <p:txBody>
          <a:bodyPr anchor="b">
            <a:normAutofit/>
          </a:bodyPr>
          <a:lstStyle/>
          <a:p>
            <a:pPr algn="r">
              <a:lnSpc>
                <a:spcPct val="90000"/>
              </a:lnSpc>
            </a:pPr>
            <a:r>
              <a:rPr lang="tr-TR" sz="3200">
                <a:solidFill>
                  <a:srgbClr val="FFFFFF"/>
                </a:solidFill>
              </a:rPr>
              <a:t>Siber Güvenlik Trendleri ve Gelecek Beklentileri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3A3512F-5FA4-EC11-EF0C-B3942DBA40B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79324188"/>
              </p:ext>
            </p:extLst>
          </p:nvPr>
        </p:nvGraphicFramePr>
        <p:xfrm>
          <a:off x="3678789" y="750440"/>
          <a:ext cx="5000124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E442304-DDBD-4F7B-8017-36BCC863F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6250" y="640823"/>
            <a:ext cx="2563994" cy="5583148"/>
          </a:xfrm>
        </p:spPr>
        <p:txBody>
          <a:bodyPr anchor="ctr">
            <a:normAutofit/>
          </a:bodyPr>
          <a:lstStyle/>
          <a:p>
            <a:r>
              <a:rPr lang="tr-TR" sz="3600" dirty="0"/>
              <a:t>Siber Güvenlikte Başarı İçin İpuçları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5E107275-3853-46FD-A241-DE4355A426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44313" y="3465005"/>
            <a:ext cx="5410200" cy="13716"/>
          </a:xfrm>
          <a:custGeom>
            <a:avLst/>
            <a:gdLst>
              <a:gd name="connsiteX0" fmla="*/ 0 w 5410200"/>
              <a:gd name="connsiteY0" fmla="*/ 0 h 13716"/>
              <a:gd name="connsiteX1" fmla="*/ 568071 w 5410200"/>
              <a:gd name="connsiteY1" fmla="*/ 0 h 13716"/>
              <a:gd name="connsiteX2" fmla="*/ 1298448 w 5410200"/>
              <a:gd name="connsiteY2" fmla="*/ 0 h 13716"/>
              <a:gd name="connsiteX3" fmla="*/ 1920621 w 5410200"/>
              <a:gd name="connsiteY3" fmla="*/ 0 h 13716"/>
              <a:gd name="connsiteX4" fmla="*/ 2488692 w 5410200"/>
              <a:gd name="connsiteY4" fmla="*/ 0 h 13716"/>
              <a:gd name="connsiteX5" fmla="*/ 3219069 w 5410200"/>
              <a:gd name="connsiteY5" fmla="*/ 0 h 13716"/>
              <a:gd name="connsiteX6" fmla="*/ 3895344 w 5410200"/>
              <a:gd name="connsiteY6" fmla="*/ 0 h 13716"/>
              <a:gd name="connsiteX7" fmla="*/ 4571619 w 5410200"/>
              <a:gd name="connsiteY7" fmla="*/ 0 h 13716"/>
              <a:gd name="connsiteX8" fmla="*/ 5410200 w 5410200"/>
              <a:gd name="connsiteY8" fmla="*/ 0 h 13716"/>
              <a:gd name="connsiteX9" fmla="*/ 5410200 w 5410200"/>
              <a:gd name="connsiteY9" fmla="*/ 13716 h 13716"/>
              <a:gd name="connsiteX10" fmla="*/ 4842129 w 5410200"/>
              <a:gd name="connsiteY10" fmla="*/ 13716 h 13716"/>
              <a:gd name="connsiteX11" fmla="*/ 4328160 w 5410200"/>
              <a:gd name="connsiteY11" fmla="*/ 13716 h 13716"/>
              <a:gd name="connsiteX12" fmla="*/ 3597783 w 5410200"/>
              <a:gd name="connsiteY12" fmla="*/ 13716 h 13716"/>
              <a:gd name="connsiteX13" fmla="*/ 3029712 w 5410200"/>
              <a:gd name="connsiteY13" fmla="*/ 13716 h 13716"/>
              <a:gd name="connsiteX14" fmla="*/ 2299335 w 5410200"/>
              <a:gd name="connsiteY14" fmla="*/ 13716 h 13716"/>
              <a:gd name="connsiteX15" fmla="*/ 1514856 w 5410200"/>
              <a:gd name="connsiteY15" fmla="*/ 13716 h 13716"/>
              <a:gd name="connsiteX16" fmla="*/ 892683 w 5410200"/>
              <a:gd name="connsiteY16" fmla="*/ 13716 h 13716"/>
              <a:gd name="connsiteX17" fmla="*/ 0 w 5410200"/>
              <a:gd name="connsiteY17" fmla="*/ 13716 h 13716"/>
              <a:gd name="connsiteX18" fmla="*/ 0 w 5410200"/>
              <a:gd name="connsiteY18" fmla="*/ 0 h 1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3716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09587" y="2854"/>
                  <a:pt x="5409791" y="9451"/>
                  <a:pt x="5410200" y="13716"/>
                </a:cubicBezTo>
                <a:cubicBezTo>
                  <a:pt x="5139060" y="2179"/>
                  <a:pt x="5121593" y="26463"/>
                  <a:pt x="4842129" y="13716"/>
                </a:cubicBezTo>
                <a:cubicBezTo>
                  <a:pt x="4562665" y="969"/>
                  <a:pt x="4448273" y="4915"/>
                  <a:pt x="4328160" y="13716"/>
                </a:cubicBezTo>
                <a:cubicBezTo>
                  <a:pt x="4208047" y="22517"/>
                  <a:pt x="3760936" y="17995"/>
                  <a:pt x="3597783" y="13716"/>
                </a:cubicBezTo>
                <a:cubicBezTo>
                  <a:pt x="3434630" y="9437"/>
                  <a:pt x="3299718" y="28641"/>
                  <a:pt x="3029712" y="13716"/>
                </a:cubicBezTo>
                <a:cubicBezTo>
                  <a:pt x="2759706" y="-1209"/>
                  <a:pt x="2640159" y="22822"/>
                  <a:pt x="2299335" y="13716"/>
                </a:cubicBezTo>
                <a:cubicBezTo>
                  <a:pt x="1958511" y="4610"/>
                  <a:pt x="1801186" y="24413"/>
                  <a:pt x="1514856" y="13716"/>
                </a:cubicBezTo>
                <a:cubicBezTo>
                  <a:pt x="1228526" y="3019"/>
                  <a:pt x="1063509" y="-9877"/>
                  <a:pt x="892683" y="13716"/>
                </a:cubicBezTo>
                <a:cubicBezTo>
                  <a:pt x="721857" y="37309"/>
                  <a:pt x="186945" y="-25469"/>
                  <a:pt x="0" y="13716"/>
                </a:cubicBezTo>
                <a:cubicBezTo>
                  <a:pt x="-342" y="9537"/>
                  <a:pt x="-97" y="6817"/>
                  <a:pt x="0" y="0"/>
                </a:cubicBezTo>
                <a:close/>
              </a:path>
              <a:path w="5410200" h="13716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10660" y="2787"/>
                  <a:pt x="5410166" y="9748"/>
                  <a:pt x="5410200" y="13716"/>
                </a:cubicBezTo>
                <a:cubicBezTo>
                  <a:pt x="5163327" y="36922"/>
                  <a:pt x="5008749" y="6121"/>
                  <a:pt x="4842129" y="13716"/>
                </a:cubicBezTo>
                <a:cubicBezTo>
                  <a:pt x="4675509" y="21311"/>
                  <a:pt x="4433401" y="-5187"/>
                  <a:pt x="4165854" y="13716"/>
                </a:cubicBezTo>
                <a:cubicBezTo>
                  <a:pt x="3898308" y="32619"/>
                  <a:pt x="3809032" y="-13282"/>
                  <a:pt x="3543681" y="13716"/>
                </a:cubicBezTo>
                <a:cubicBezTo>
                  <a:pt x="3278330" y="40714"/>
                  <a:pt x="3073876" y="-20489"/>
                  <a:pt x="2759202" y="13716"/>
                </a:cubicBezTo>
                <a:cubicBezTo>
                  <a:pt x="2444528" y="47921"/>
                  <a:pt x="2204144" y="-1200"/>
                  <a:pt x="1974723" y="13716"/>
                </a:cubicBezTo>
                <a:cubicBezTo>
                  <a:pt x="1745302" y="28632"/>
                  <a:pt x="1602335" y="26918"/>
                  <a:pt x="1406652" y="13716"/>
                </a:cubicBezTo>
                <a:cubicBezTo>
                  <a:pt x="1210969" y="514"/>
                  <a:pt x="923948" y="-1411"/>
                  <a:pt x="730377" y="13716"/>
                </a:cubicBezTo>
                <a:cubicBezTo>
                  <a:pt x="536806" y="28843"/>
                  <a:pt x="336496" y="-4713"/>
                  <a:pt x="0" y="13716"/>
                </a:cubicBezTo>
                <a:cubicBezTo>
                  <a:pt x="-535" y="9547"/>
                  <a:pt x="488" y="451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B78540F-8BF7-D9C4-6B30-BDD9426A753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39941943"/>
              </p:ext>
            </p:extLst>
          </p:nvPr>
        </p:nvGraphicFramePr>
        <p:xfrm>
          <a:off x="3486013" y="640822"/>
          <a:ext cx="5175384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E442304-DDBD-4F7B-8017-36BCC863F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A3B466-4333-C804-060A-F7B95B2525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250" y="640823"/>
            <a:ext cx="2563994" cy="5583148"/>
          </a:xfrm>
        </p:spPr>
        <p:txBody>
          <a:bodyPr anchor="ctr">
            <a:normAutofit/>
          </a:bodyPr>
          <a:lstStyle/>
          <a:p>
            <a:r>
              <a:rPr lang="tr-TR" sz="4700" dirty="0"/>
              <a:t>Siber Güvenlik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5E107275-3853-46FD-A241-DE4355A426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44313" y="3465005"/>
            <a:ext cx="5410200" cy="13716"/>
          </a:xfrm>
          <a:custGeom>
            <a:avLst/>
            <a:gdLst>
              <a:gd name="connsiteX0" fmla="*/ 0 w 5410200"/>
              <a:gd name="connsiteY0" fmla="*/ 0 h 13716"/>
              <a:gd name="connsiteX1" fmla="*/ 568071 w 5410200"/>
              <a:gd name="connsiteY1" fmla="*/ 0 h 13716"/>
              <a:gd name="connsiteX2" fmla="*/ 1298448 w 5410200"/>
              <a:gd name="connsiteY2" fmla="*/ 0 h 13716"/>
              <a:gd name="connsiteX3" fmla="*/ 1920621 w 5410200"/>
              <a:gd name="connsiteY3" fmla="*/ 0 h 13716"/>
              <a:gd name="connsiteX4" fmla="*/ 2488692 w 5410200"/>
              <a:gd name="connsiteY4" fmla="*/ 0 h 13716"/>
              <a:gd name="connsiteX5" fmla="*/ 3219069 w 5410200"/>
              <a:gd name="connsiteY5" fmla="*/ 0 h 13716"/>
              <a:gd name="connsiteX6" fmla="*/ 3895344 w 5410200"/>
              <a:gd name="connsiteY6" fmla="*/ 0 h 13716"/>
              <a:gd name="connsiteX7" fmla="*/ 4571619 w 5410200"/>
              <a:gd name="connsiteY7" fmla="*/ 0 h 13716"/>
              <a:gd name="connsiteX8" fmla="*/ 5410200 w 5410200"/>
              <a:gd name="connsiteY8" fmla="*/ 0 h 13716"/>
              <a:gd name="connsiteX9" fmla="*/ 5410200 w 5410200"/>
              <a:gd name="connsiteY9" fmla="*/ 13716 h 13716"/>
              <a:gd name="connsiteX10" fmla="*/ 4842129 w 5410200"/>
              <a:gd name="connsiteY10" fmla="*/ 13716 h 13716"/>
              <a:gd name="connsiteX11" fmla="*/ 4328160 w 5410200"/>
              <a:gd name="connsiteY11" fmla="*/ 13716 h 13716"/>
              <a:gd name="connsiteX12" fmla="*/ 3597783 w 5410200"/>
              <a:gd name="connsiteY12" fmla="*/ 13716 h 13716"/>
              <a:gd name="connsiteX13" fmla="*/ 3029712 w 5410200"/>
              <a:gd name="connsiteY13" fmla="*/ 13716 h 13716"/>
              <a:gd name="connsiteX14" fmla="*/ 2299335 w 5410200"/>
              <a:gd name="connsiteY14" fmla="*/ 13716 h 13716"/>
              <a:gd name="connsiteX15" fmla="*/ 1514856 w 5410200"/>
              <a:gd name="connsiteY15" fmla="*/ 13716 h 13716"/>
              <a:gd name="connsiteX16" fmla="*/ 892683 w 5410200"/>
              <a:gd name="connsiteY16" fmla="*/ 13716 h 13716"/>
              <a:gd name="connsiteX17" fmla="*/ 0 w 5410200"/>
              <a:gd name="connsiteY17" fmla="*/ 13716 h 13716"/>
              <a:gd name="connsiteX18" fmla="*/ 0 w 5410200"/>
              <a:gd name="connsiteY18" fmla="*/ 0 h 1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3716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09587" y="2854"/>
                  <a:pt x="5409791" y="9451"/>
                  <a:pt x="5410200" y="13716"/>
                </a:cubicBezTo>
                <a:cubicBezTo>
                  <a:pt x="5139060" y="2179"/>
                  <a:pt x="5121593" y="26463"/>
                  <a:pt x="4842129" y="13716"/>
                </a:cubicBezTo>
                <a:cubicBezTo>
                  <a:pt x="4562665" y="969"/>
                  <a:pt x="4448273" y="4915"/>
                  <a:pt x="4328160" y="13716"/>
                </a:cubicBezTo>
                <a:cubicBezTo>
                  <a:pt x="4208047" y="22517"/>
                  <a:pt x="3760936" y="17995"/>
                  <a:pt x="3597783" y="13716"/>
                </a:cubicBezTo>
                <a:cubicBezTo>
                  <a:pt x="3434630" y="9437"/>
                  <a:pt x="3299718" y="28641"/>
                  <a:pt x="3029712" y="13716"/>
                </a:cubicBezTo>
                <a:cubicBezTo>
                  <a:pt x="2759706" y="-1209"/>
                  <a:pt x="2640159" y="22822"/>
                  <a:pt x="2299335" y="13716"/>
                </a:cubicBezTo>
                <a:cubicBezTo>
                  <a:pt x="1958511" y="4610"/>
                  <a:pt x="1801186" y="24413"/>
                  <a:pt x="1514856" y="13716"/>
                </a:cubicBezTo>
                <a:cubicBezTo>
                  <a:pt x="1228526" y="3019"/>
                  <a:pt x="1063509" y="-9877"/>
                  <a:pt x="892683" y="13716"/>
                </a:cubicBezTo>
                <a:cubicBezTo>
                  <a:pt x="721857" y="37309"/>
                  <a:pt x="186945" y="-25469"/>
                  <a:pt x="0" y="13716"/>
                </a:cubicBezTo>
                <a:cubicBezTo>
                  <a:pt x="-342" y="9537"/>
                  <a:pt x="-97" y="6817"/>
                  <a:pt x="0" y="0"/>
                </a:cubicBezTo>
                <a:close/>
              </a:path>
              <a:path w="5410200" h="13716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10660" y="2787"/>
                  <a:pt x="5410166" y="9748"/>
                  <a:pt x="5410200" y="13716"/>
                </a:cubicBezTo>
                <a:cubicBezTo>
                  <a:pt x="5163327" y="36922"/>
                  <a:pt x="5008749" y="6121"/>
                  <a:pt x="4842129" y="13716"/>
                </a:cubicBezTo>
                <a:cubicBezTo>
                  <a:pt x="4675509" y="21311"/>
                  <a:pt x="4433401" y="-5187"/>
                  <a:pt x="4165854" y="13716"/>
                </a:cubicBezTo>
                <a:cubicBezTo>
                  <a:pt x="3898308" y="32619"/>
                  <a:pt x="3809032" y="-13282"/>
                  <a:pt x="3543681" y="13716"/>
                </a:cubicBezTo>
                <a:cubicBezTo>
                  <a:pt x="3278330" y="40714"/>
                  <a:pt x="3073876" y="-20489"/>
                  <a:pt x="2759202" y="13716"/>
                </a:cubicBezTo>
                <a:cubicBezTo>
                  <a:pt x="2444528" y="47921"/>
                  <a:pt x="2204144" y="-1200"/>
                  <a:pt x="1974723" y="13716"/>
                </a:cubicBezTo>
                <a:cubicBezTo>
                  <a:pt x="1745302" y="28632"/>
                  <a:pt x="1602335" y="26918"/>
                  <a:pt x="1406652" y="13716"/>
                </a:cubicBezTo>
                <a:cubicBezTo>
                  <a:pt x="1210969" y="514"/>
                  <a:pt x="923948" y="-1411"/>
                  <a:pt x="730377" y="13716"/>
                </a:cubicBezTo>
                <a:cubicBezTo>
                  <a:pt x="536806" y="28843"/>
                  <a:pt x="336496" y="-4713"/>
                  <a:pt x="0" y="13716"/>
                </a:cubicBezTo>
                <a:cubicBezTo>
                  <a:pt x="-535" y="9547"/>
                  <a:pt x="488" y="451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FF75138-B3D3-34B0-9C7B-811C7C4CF21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37868237"/>
              </p:ext>
            </p:extLst>
          </p:nvPr>
        </p:nvGraphicFramePr>
        <p:xfrm>
          <a:off x="3486013" y="640822"/>
          <a:ext cx="5175384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974293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</TotalTime>
  <Words>983</Words>
  <Application>Microsoft Office PowerPoint</Application>
  <PresentationFormat>On-screen Show (4:3)</PresentationFormat>
  <Paragraphs>90</Paragraphs>
  <Slides>41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5" baseType="lpstr">
      <vt:lpstr>Aptos</vt:lpstr>
      <vt:lpstr>Arial</vt:lpstr>
      <vt:lpstr>Calibri</vt:lpstr>
      <vt:lpstr>Office Theme</vt:lpstr>
      <vt:lpstr>SİBER GÜVENLİK</vt:lpstr>
      <vt:lpstr>Siber Güvenlik Nedir?</vt:lpstr>
      <vt:lpstr>Siber Güvenlik Alanında Kariyer İmkanları</vt:lpstr>
      <vt:lpstr>Siber Saldırıların Maliyetleri ve Zararları</vt:lpstr>
      <vt:lpstr>Siber Güvenliğin Faydaları</vt:lpstr>
      <vt:lpstr>Siber Güvenliğin Faydaları</vt:lpstr>
      <vt:lpstr>Siber Güvenlik Trendleri ve Gelecek Beklentileri</vt:lpstr>
      <vt:lpstr>Siber Güvenlikte Başarı İçin İpuçları</vt:lpstr>
      <vt:lpstr>Siber Güvenlik</vt:lpstr>
      <vt:lpstr>Ethical Hacking'e Giriş ve Pentest Kavramları</vt:lpstr>
      <vt:lpstr>Ethical Hacking'e Giriş</vt:lpstr>
      <vt:lpstr>Siyah, Beyaz ve Gri Şapkalı Hackerlar</vt:lpstr>
      <vt:lpstr>Certified Ethical Hacker (CEH)</vt:lpstr>
      <vt:lpstr>CEH (Certified Ethical Hacker)</vt:lpstr>
      <vt:lpstr>CISSP (Certified Information Systems Security Professional)</vt:lpstr>
      <vt:lpstr>CISM (Certified Information Security Manager)</vt:lpstr>
      <vt:lpstr>Sertifikaları almak için</vt:lpstr>
      <vt:lpstr>Genel Kültür</vt:lpstr>
      <vt:lpstr>Pentest Türleri (Penetrasyon Testi)</vt:lpstr>
      <vt:lpstr>Pentest Ortamları: BackTrack ve Kali Linux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Sayıların anlamları</vt:lpstr>
      <vt:lpstr>Son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Mustafa altıok</cp:lastModifiedBy>
  <cp:revision>5</cp:revision>
  <dcterms:created xsi:type="dcterms:W3CDTF">2013-01-27T09:14:16Z</dcterms:created>
  <dcterms:modified xsi:type="dcterms:W3CDTF">2024-10-05T18:30:10Z</dcterms:modified>
  <cp:category/>
</cp:coreProperties>
</file>